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7" r:id="rId4"/>
    <p:sldId id="268" r:id="rId5"/>
    <p:sldId id="258" r:id="rId6"/>
    <p:sldId id="259" r:id="rId7"/>
    <p:sldId id="261" r:id="rId8"/>
    <p:sldId id="270" r:id="rId9"/>
    <p:sldId id="27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87B"/>
    <a:srgbClr val="8C9F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6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33EE7F-EBF2-4A9E-A48B-D284448EA291}"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AD46F353-A225-48B9-A5DD-843309C47B18}">
      <dgm:prSet phldrT="[Текст]" custT="1"/>
      <dgm:spPr>
        <a:solidFill>
          <a:schemeClr val="accent5">
            <a:lumMod val="60000"/>
            <a:lumOff val="40000"/>
          </a:schemeClr>
        </a:solidFill>
      </dgm:spPr>
      <dgm:t>
        <a:bodyPr/>
        <a:lstStyle/>
        <a:p>
          <a:r>
            <a:rPr lang="kk-KZ" sz="5400" b="1" dirty="0" smtClean="0">
              <a:solidFill>
                <a:srgbClr val="C00000"/>
              </a:solidFill>
              <a:latin typeface="Times New Roman" pitchFamily="18" charset="0"/>
              <a:cs typeface="Times New Roman" pitchFamily="18" charset="0"/>
            </a:rPr>
            <a:t>Тұлға</a:t>
          </a:r>
          <a:endParaRPr lang="ru-RU" sz="5400" b="1" dirty="0">
            <a:solidFill>
              <a:srgbClr val="C00000"/>
            </a:solidFill>
            <a:latin typeface="Times New Roman" pitchFamily="18" charset="0"/>
            <a:cs typeface="Times New Roman" pitchFamily="18" charset="0"/>
          </a:endParaRPr>
        </a:p>
      </dgm:t>
    </dgm:pt>
    <dgm:pt modelId="{822473DF-51BB-4155-9936-D9D1BCDD8A43}" type="parTrans" cxnId="{71DC590A-6806-4095-A640-0F028D6EFFE9}">
      <dgm:prSet/>
      <dgm:spPr/>
      <dgm:t>
        <a:bodyPr/>
        <a:lstStyle/>
        <a:p>
          <a:endParaRPr lang="ru-RU"/>
        </a:p>
      </dgm:t>
    </dgm:pt>
    <dgm:pt modelId="{CB6D3370-E105-4A07-8FDF-8B7FB8FBCDF2}" type="sibTrans" cxnId="{71DC590A-6806-4095-A640-0F028D6EFFE9}">
      <dgm:prSet/>
      <dgm:spPr>
        <a:gradFill rotWithShape="0">
          <a:gsLst>
            <a:gs pos="0">
              <a:srgbClr val="FFFF00"/>
            </a:gs>
            <a:gs pos="25000">
              <a:srgbClr val="FF6633"/>
            </a:gs>
            <a:gs pos="50000">
              <a:srgbClr val="FFFF00"/>
            </a:gs>
            <a:gs pos="75000">
              <a:srgbClr val="01A78F"/>
            </a:gs>
            <a:gs pos="100000">
              <a:srgbClr val="3366FF"/>
            </a:gs>
          </a:gsLst>
          <a:lin ang="5400000" scaled="0"/>
        </a:gradFill>
      </dgm:spPr>
      <dgm:t>
        <a:bodyPr/>
        <a:lstStyle/>
        <a:p>
          <a:endParaRPr lang="ru-RU" dirty="0"/>
        </a:p>
      </dgm:t>
    </dgm:pt>
    <dgm:pt modelId="{06BCB4F0-10CF-4CFB-AAEB-F3D7D9353833}">
      <dgm:prSet phldrT="[Текст]" custT="1"/>
      <dgm:spPr>
        <a:solidFill>
          <a:srgbClr val="00B050"/>
        </a:solidFill>
      </dgm:spPr>
      <dgm:t>
        <a:bodyPr/>
        <a:lstStyle/>
        <a:p>
          <a:r>
            <a:rPr lang="ru-RU" sz="2400" dirty="0" smtClean="0">
              <a:solidFill>
                <a:srgbClr val="002060"/>
              </a:solidFill>
              <a:latin typeface="Times New Roman" pitchFamily="18" charset="0"/>
              <a:cs typeface="Times New Roman" pitchFamily="18" charset="0"/>
            </a:rPr>
            <a:t>Тұлға - әлеуметтік қатынастарымен саналы іс-әрекетті жүзеге асырушы,нақты қоғамның мүшесі, өзін басқалардан ажырата білетін, өзінің кім екенін түсінетін, есі кірген ересек кісі. Адам қоғамнан тыс тәуелсіз өмір сүре алмайды,өйткені оның тәні де, жаны да айналадағылармен қарым-қатынас жасау процесінде, әлеуметтік жағдай әсерінде ғана кісілік мән - мағынаға ие болады.</a:t>
          </a:r>
          <a:endParaRPr lang="ru-RU" sz="2400" dirty="0">
            <a:solidFill>
              <a:srgbClr val="002060"/>
            </a:solidFill>
            <a:latin typeface="Times New Roman" pitchFamily="18" charset="0"/>
            <a:cs typeface="Times New Roman" pitchFamily="18" charset="0"/>
          </a:endParaRPr>
        </a:p>
      </dgm:t>
    </dgm:pt>
    <dgm:pt modelId="{824E55DC-29BC-4A12-BD15-F9BCB5AD4C8B}" type="parTrans" cxnId="{415B37EA-C3EE-4234-8D91-033EB3101360}">
      <dgm:prSet/>
      <dgm:spPr/>
      <dgm:t>
        <a:bodyPr/>
        <a:lstStyle/>
        <a:p>
          <a:endParaRPr lang="ru-RU"/>
        </a:p>
      </dgm:t>
    </dgm:pt>
    <dgm:pt modelId="{69D9E251-D659-462E-8461-CCB21A420D76}" type="sibTrans" cxnId="{415B37EA-C3EE-4234-8D91-033EB3101360}">
      <dgm:prSet/>
      <dgm:spPr>
        <a:gradFill rotWithShape="0">
          <a:gsLst>
            <a:gs pos="0">
              <a:srgbClr val="FFFF00"/>
            </a:gs>
            <a:gs pos="25000">
              <a:srgbClr val="FF6633"/>
            </a:gs>
            <a:gs pos="50000">
              <a:srgbClr val="FFFF00"/>
            </a:gs>
            <a:gs pos="75000">
              <a:srgbClr val="01A78F"/>
            </a:gs>
            <a:gs pos="100000">
              <a:srgbClr val="3366FF"/>
            </a:gs>
          </a:gsLst>
          <a:lin ang="5400000" scaled="0"/>
        </a:gradFill>
      </dgm:spPr>
      <dgm:t>
        <a:bodyPr/>
        <a:lstStyle/>
        <a:p>
          <a:endParaRPr lang="ru-RU" dirty="0"/>
        </a:p>
      </dgm:t>
    </dgm:pt>
    <dgm:pt modelId="{B5403F5D-F707-4680-BB59-A1D69485D49D}" type="pres">
      <dgm:prSet presAssocID="{C733EE7F-EBF2-4A9E-A48B-D284448EA291}" presName="Name0" presStyleCnt="0">
        <dgm:presLayoutVars>
          <dgm:dir/>
          <dgm:resizeHandles val="exact"/>
        </dgm:presLayoutVars>
      </dgm:prSet>
      <dgm:spPr/>
      <dgm:t>
        <a:bodyPr/>
        <a:lstStyle/>
        <a:p>
          <a:endParaRPr lang="ru-RU"/>
        </a:p>
      </dgm:t>
    </dgm:pt>
    <dgm:pt modelId="{57572F4A-29E2-4CB9-8C15-128AF8C742D4}" type="pres">
      <dgm:prSet presAssocID="{AD46F353-A225-48B9-A5DD-843309C47B18}" presName="node" presStyleLbl="node1" presStyleIdx="0" presStyleCnt="2" custScaleX="134292" custScaleY="58987" custRadScaleRad="93077" custRadScaleInc="524">
        <dgm:presLayoutVars>
          <dgm:bulletEnabled val="1"/>
        </dgm:presLayoutVars>
      </dgm:prSet>
      <dgm:spPr/>
      <dgm:t>
        <a:bodyPr/>
        <a:lstStyle/>
        <a:p>
          <a:endParaRPr lang="ru-RU"/>
        </a:p>
      </dgm:t>
    </dgm:pt>
    <dgm:pt modelId="{EBFA75B0-8093-4FA9-BF94-AA441DACE571}" type="pres">
      <dgm:prSet presAssocID="{CB6D3370-E105-4A07-8FDF-8B7FB8FBCDF2}" presName="sibTrans" presStyleLbl="sibTrans2D1" presStyleIdx="0" presStyleCnt="2" custScaleX="50170" custScaleY="83116"/>
      <dgm:spPr/>
      <dgm:t>
        <a:bodyPr/>
        <a:lstStyle/>
        <a:p>
          <a:endParaRPr lang="ru-RU"/>
        </a:p>
      </dgm:t>
    </dgm:pt>
    <dgm:pt modelId="{F667F2FC-A644-4942-B36B-2DA975667EDE}" type="pres">
      <dgm:prSet presAssocID="{CB6D3370-E105-4A07-8FDF-8B7FB8FBCDF2}" presName="connectorText" presStyleLbl="sibTrans2D1" presStyleIdx="0" presStyleCnt="2"/>
      <dgm:spPr/>
      <dgm:t>
        <a:bodyPr/>
        <a:lstStyle/>
        <a:p>
          <a:endParaRPr lang="ru-RU"/>
        </a:p>
      </dgm:t>
    </dgm:pt>
    <dgm:pt modelId="{95E06CAF-F7FE-4C60-BA19-D9B42C3870E1}" type="pres">
      <dgm:prSet presAssocID="{06BCB4F0-10CF-4CFB-AAEB-F3D7D9353833}" presName="node" presStyleLbl="node1" presStyleIdx="1" presStyleCnt="2" custScaleX="187563" custScaleY="145092" custRadScaleRad="67765" custRadScaleInc="-4415">
        <dgm:presLayoutVars>
          <dgm:bulletEnabled val="1"/>
        </dgm:presLayoutVars>
      </dgm:prSet>
      <dgm:spPr/>
      <dgm:t>
        <a:bodyPr/>
        <a:lstStyle/>
        <a:p>
          <a:endParaRPr lang="ru-RU"/>
        </a:p>
      </dgm:t>
    </dgm:pt>
    <dgm:pt modelId="{215044A7-4CFC-4858-81A9-AC91D24D5469}" type="pres">
      <dgm:prSet presAssocID="{69D9E251-D659-462E-8461-CCB21A420D76}" presName="sibTrans" presStyleLbl="sibTrans2D1" presStyleIdx="1" presStyleCnt="2" custScaleX="46013" custScaleY="72285" custLinFactNeighborX="3273" custLinFactNeighborY="-1870"/>
      <dgm:spPr/>
      <dgm:t>
        <a:bodyPr/>
        <a:lstStyle/>
        <a:p>
          <a:endParaRPr lang="ru-RU"/>
        </a:p>
      </dgm:t>
    </dgm:pt>
    <dgm:pt modelId="{D5F90618-95C2-4D45-9063-E5EFD7535265}" type="pres">
      <dgm:prSet presAssocID="{69D9E251-D659-462E-8461-CCB21A420D76}" presName="connectorText" presStyleLbl="sibTrans2D1" presStyleIdx="1" presStyleCnt="2"/>
      <dgm:spPr/>
      <dgm:t>
        <a:bodyPr/>
        <a:lstStyle/>
        <a:p>
          <a:endParaRPr lang="ru-RU"/>
        </a:p>
      </dgm:t>
    </dgm:pt>
  </dgm:ptLst>
  <dgm:cxnLst>
    <dgm:cxn modelId="{6B1D57D4-A691-4F62-8079-786A8E3DD46D}" type="presOf" srcId="{CB6D3370-E105-4A07-8FDF-8B7FB8FBCDF2}" destId="{EBFA75B0-8093-4FA9-BF94-AA441DACE571}" srcOrd="0" destOrd="0" presId="urn:microsoft.com/office/officeart/2005/8/layout/cycle7"/>
    <dgm:cxn modelId="{B7ED2B93-B610-4329-B3A2-2296F4C3D311}" type="presOf" srcId="{CB6D3370-E105-4A07-8FDF-8B7FB8FBCDF2}" destId="{F667F2FC-A644-4942-B36B-2DA975667EDE}" srcOrd="1" destOrd="0" presId="urn:microsoft.com/office/officeart/2005/8/layout/cycle7"/>
    <dgm:cxn modelId="{B2B3C681-CE7C-4605-9CED-B50E62D0DB83}" type="presOf" srcId="{06BCB4F0-10CF-4CFB-AAEB-F3D7D9353833}" destId="{95E06CAF-F7FE-4C60-BA19-D9B42C3870E1}" srcOrd="0" destOrd="0" presId="urn:microsoft.com/office/officeart/2005/8/layout/cycle7"/>
    <dgm:cxn modelId="{71DC590A-6806-4095-A640-0F028D6EFFE9}" srcId="{C733EE7F-EBF2-4A9E-A48B-D284448EA291}" destId="{AD46F353-A225-48B9-A5DD-843309C47B18}" srcOrd="0" destOrd="0" parTransId="{822473DF-51BB-4155-9936-D9D1BCDD8A43}" sibTransId="{CB6D3370-E105-4A07-8FDF-8B7FB8FBCDF2}"/>
    <dgm:cxn modelId="{2E3D22B6-217F-48B4-B38C-DDC4A7DB2BE8}" type="presOf" srcId="{69D9E251-D659-462E-8461-CCB21A420D76}" destId="{D5F90618-95C2-4D45-9063-E5EFD7535265}" srcOrd="1" destOrd="0" presId="urn:microsoft.com/office/officeart/2005/8/layout/cycle7"/>
    <dgm:cxn modelId="{7995A3AE-64A1-447D-B68C-2B180A39F566}" type="presOf" srcId="{C733EE7F-EBF2-4A9E-A48B-D284448EA291}" destId="{B5403F5D-F707-4680-BB59-A1D69485D49D}" srcOrd="0" destOrd="0" presId="urn:microsoft.com/office/officeart/2005/8/layout/cycle7"/>
    <dgm:cxn modelId="{4BBEFDAC-D8A9-4BB5-B4C2-3E98D16DD758}" type="presOf" srcId="{69D9E251-D659-462E-8461-CCB21A420D76}" destId="{215044A7-4CFC-4858-81A9-AC91D24D5469}" srcOrd="0" destOrd="0" presId="urn:microsoft.com/office/officeart/2005/8/layout/cycle7"/>
    <dgm:cxn modelId="{3E4D3E0B-DF16-4B08-ABD8-CED49D445639}" type="presOf" srcId="{AD46F353-A225-48B9-A5DD-843309C47B18}" destId="{57572F4A-29E2-4CB9-8C15-128AF8C742D4}" srcOrd="0" destOrd="0" presId="urn:microsoft.com/office/officeart/2005/8/layout/cycle7"/>
    <dgm:cxn modelId="{415B37EA-C3EE-4234-8D91-033EB3101360}" srcId="{C733EE7F-EBF2-4A9E-A48B-D284448EA291}" destId="{06BCB4F0-10CF-4CFB-AAEB-F3D7D9353833}" srcOrd="1" destOrd="0" parTransId="{824E55DC-29BC-4A12-BD15-F9BCB5AD4C8B}" sibTransId="{69D9E251-D659-462E-8461-CCB21A420D76}"/>
    <dgm:cxn modelId="{D8FF5F70-9F6F-4092-8A64-F4A3FA3F334C}" type="presParOf" srcId="{B5403F5D-F707-4680-BB59-A1D69485D49D}" destId="{57572F4A-29E2-4CB9-8C15-128AF8C742D4}" srcOrd="0" destOrd="0" presId="urn:microsoft.com/office/officeart/2005/8/layout/cycle7"/>
    <dgm:cxn modelId="{D0B39265-7E97-4A31-A947-11BCB5BCEFA6}" type="presParOf" srcId="{B5403F5D-F707-4680-BB59-A1D69485D49D}" destId="{EBFA75B0-8093-4FA9-BF94-AA441DACE571}" srcOrd="1" destOrd="0" presId="urn:microsoft.com/office/officeart/2005/8/layout/cycle7"/>
    <dgm:cxn modelId="{50408682-5B14-48F5-B045-F30AC9BFAE85}" type="presParOf" srcId="{EBFA75B0-8093-4FA9-BF94-AA441DACE571}" destId="{F667F2FC-A644-4942-B36B-2DA975667EDE}" srcOrd="0" destOrd="0" presId="urn:microsoft.com/office/officeart/2005/8/layout/cycle7"/>
    <dgm:cxn modelId="{54FECEF2-4558-46A4-B589-9513896571F8}" type="presParOf" srcId="{B5403F5D-F707-4680-BB59-A1D69485D49D}" destId="{95E06CAF-F7FE-4C60-BA19-D9B42C3870E1}" srcOrd="2" destOrd="0" presId="urn:microsoft.com/office/officeart/2005/8/layout/cycle7"/>
    <dgm:cxn modelId="{9552D573-E618-44DE-AC90-C18FCCF6B176}" type="presParOf" srcId="{B5403F5D-F707-4680-BB59-A1D69485D49D}" destId="{215044A7-4CFC-4858-81A9-AC91D24D5469}" srcOrd="3" destOrd="0" presId="urn:microsoft.com/office/officeart/2005/8/layout/cycle7"/>
    <dgm:cxn modelId="{DCA8E49A-521D-4E18-ABD1-53EFD7AF32C3}" type="presParOf" srcId="{215044A7-4CFC-4858-81A9-AC91D24D5469}" destId="{D5F90618-95C2-4D45-9063-E5EFD7535265}" srcOrd="0" destOrd="0" presId="urn:microsoft.com/office/officeart/2005/8/layout/cycle7"/>
  </dgm:cxnLst>
  <dgm:bg>
    <a:solidFill>
      <a:srgbClr val="FFFF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081803-9039-4F30-B7E9-AFA2F94ADB8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E888C33-1824-436B-A4C6-411B34C0083D}">
      <dgm:prSet phldrT="[Текст]" custT="1"/>
      <dgm:spPr/>
      <dgm:t>
        <a:bodyPr/>
        <a:lstStyle/>
        <a:p>
          <a:r>
            <a:rPr lang="ru-RU" sz="2400" dirty="0" smtClean="0">
              <a:solidFill>
                <a:srgbClr val="002060"/>
              </a:solidFill>
              <a:latin typeface="Times New Roman" pitchFamily="18" charset="0"/>
              <a:cs typeface="Times New Roman" pitchFamily="18" charset="0"/>
            </a:rPr>
            <a:t>Мысалы, жаңа туған нәрестені адам деп атауға толық болады, бірақ әлі тұлға емес, себебі онда білім, тәжірибе, іс-әрекет, көзқарас жоқ. Адам санасының дамып, өсіп жетілуі оның ортасымен (отбасы, мектеп, т.б.) тығыз байланысты. Сондықтан тұлға психологиясын дұрыс ұғыну үшін, ең алдымен, оның әлеуметтік жағдайын, яғни оның қандай ортаның өкілі екендігіне, сондай-ақ оның к</a:t>
          </a:r>
          <a:r>
            <a:rPr lang="kk-KZ" sz="2400" dirty="0" smtClean="0">
              <a:solidFill>
                <a:srgbClr val="002060"/>
              </a:solidFill>
              <a:latin typeface="Times New Roman" pitchFamily="18" charset="0"/>
              <a:cs typeface="Times New Roman" pitchFamily="18" charset="0"/>
            </a:rPr>
            <a:t>ө</a:t>
          </a:r>
          <a:r>
            <a:rPr lang="ru-RU" sz="2400" dirty="0" smtClean="0">
              <a:solidFill>
                <a:srgbClr val="002060"/>
              </a:solidFill>
              <a:latin typeface="Times New Roman" pitchFamily="18" charset="0"/>
              <a:cs typeface="Times New Roman" pitchFamily="18" charset="0"/>
            </a:rPr>
            <a:t>зқарасы, наным-сенімі, бағыт-бағдары білімі мен іс-тәжірибесі, икем-бейімділігі, нақты кәсібі, білімі бар екендігіне назараударуымыз қажет.</a:t>
          </a:r>
          <a:endParaRPr lang="ru-RU" sz="2400" dirty="0">
            <a:solidFill>
              <a:srgbClr val="002060"/>
            </a:solidFill>
            <a:latin typeface="Times New Roman" pitchFamily="18" charset="0"/>
            <a:cs typeface="Times New Roman" pitchFamily="18" charset="0"/>
          </a:endParaRPr>
        </a:p>
      </dgm:t>
    </dgm:pt>
    <dgm:pt modelId="{C4E6F12F-FF8A-4A49-8F16-085C0B70FFE6}" type="parTrans" cxnId="{68822A9E-D982-4D5D-BB17-3C5041A2B235}">
      <dgm:prSet/>
      <dgm:spPr/>
      <dgm:t>
        <a:bodyPr/>
        <a:lstStyle/>
        <a:p>
          <a:endParaRPr lang="ru-RU"/>
        </a:p>
      </dgm:t>
    </dgm:pt>
    <dgm:pt modelId="{B9395C54-FC79-4633-9D3F-89E1356AD5BD}" type="sibTrans" cxnId="{68822A9E-D982-4D5D-BB17-3C5041A2B235}">
      <dgm:prSet/>
      <dgm:spPr/>
      <dgm:t>
        <a:bodyPr/>
        <a:lstStyle/>
        <a:p>
          <a:endParaRPr lang="ru-RU"/>
        </a:p>
      </dgm:t>
    </dgm:pt>
    <dgm:pt modelId="{44540169-30D9-43A5-A058-A6898C1D0FE9}" type="pres">
      <dgm:prSet presAssocID="{DA081803-9039-4F30-B7E9-AFA2F94ADB8F}" presName="Name0" presStyleCnt="0">
        <dgm:presLayoutVars>
          <dgm:chMax val="7"/>
          <dgm:dir/>
          <dgm:animLvl val="lvl"/>
          <dgm:resizeHandles val="exact"/>
        </dgm:presLayoutVars>
      </dgm:prSet>
      <dgm:spPr/>
      <dgm:t>
        <a:bodyPr/>
        <a:lstStyle/>
        <a:p>
          <a:endParaRPr lang="ru-RU"/>
        </a:p>
      </dgm:t>
    </dgm:pt>
    <dgm:pt modelId="{3E046E81-0DC0-4EA1-94E9-D996A7617F0B}" type="pres">
      <dgm:prSet presAssocID="{CE888C33-1824-436B-A4C6-411B34C0083D}" presName="circle1" presStyleLbl="node1" presStyleIdx="0" presStyleCnt="1"/>
      <dgm:spPr>
        <a:solidFill>
          <a:srgbClr val="00B050"/>
        </a:solidFill>
      </dgm:spPr>
    </dgm:pt>
    <dgm:pt modelId="{F43440B7-9F5E-4824-A8EF-8C740EEB60EB}" type="pres">
      <dgm:prSet presAssocID="{CE888C33-1824-436B-A4C6-411B34C0083D}" presName="space" presStyleCnt="0"/>
      <dgm:spPr/>
    </dgm:pt>
    <dgm:pt modelId="{9822BE59-94DB-4E27-BACA-AEE9C4460944}" type="pres">
      <dgm:prSet presAssocID="{CE888C33-1824-436B-A4C6-411B34C0083D}" presName="rect1" presStyleLbl="alignAcc1" presStyleIdx="0" presStyleCnt="1" custScaleY="108773"/>
      <dgm:spPr/>
      <dgm:t>
        <a:bodyPr/>
        <a:lstStyle/>
        <a:p>
          <a:endParaRPr lang="ru-RU"/>
        </a:p>
      </dgm:t>
    </dgm:pt>
    <dgm:pt modelId="{3E70008B-0558-4F87-ACCD-8CEC553FFD68}" type="pres">
      <dgm:prSet presAssocID="{CE888C33-1824-436B-A4C6-411B34C0083D}" presName="rect1ParTxNoCh" presStyleLbl="alignAcc1" presStyleIdx="0" presStyleCnt="1">
        <dgm:presLayoutVars>
          <dgm:chMax val="1"/>
          <dgm:bulletEnabled val="1"/>
        </dgm:presLayoutVars>
      </dgm:prSet>
      <dgm:spPr/>
      <dgm:t>
        <a:bodyPr/>
        <a:lstStyle/>
        <a:p>
          <a:endParaRPr lang="ru-RU"/>
        </a:p>
      </dgm:t>
    </dgm:pt>
  </dgm:ptLst>
  <dgm:cxnLst>
    <dgm:cxn modelId="{8B824B78-F0B7-43EF-8C06-73E88137302F}" type="presOf" srcId="{DA081803-9039-4F30-B7E9-AFA2F94ADB8F}" destId="{44540169-30D9-43A5-A058-A6898C1D0FE9}" srcOrd="0" destOrd="0" presId="urn:microsoft.com/office/officeart/2005/8/layout/target3"/>
    <dgm:cxn modelId="{980E3069-4D1B-4FDD-8ACE-A9AF6F184191}" type="presOf" srcId="{CE888C33-1824-436B-A4C6-411B34C0083D}" destId="{3E70008B-0558-4F87-ACCD-8CEC553FFD68}" srcOrd="1" destOrd="0" presId="urn:microsoft.com/office/officeart/2005/8/layout/target3"/>
    <dgm:cxn modelId="{68822A9E-D982-4D5D-BB17-3C5041A2B235}" srcId="{DA081803-9039-4F30-B7E9-AFA2F94ADB8F}" destId="{CE888C33-1824-436B-A4C6-411B34C0083D}" srcOrd="0" destOrd="0" parTransId="{C4E6F12F-FF8A-4A49-8F16-085C0B70FFE6}" sibTransId="{B9395C54-FC79-4633-9D3F-89E1356AD5BD}"/>
    <dgm:cxn modelId="{E50788AA-E0F4-454F-8717-74A6C292B806}" type="presOf" srcId="{CE888C33-1824-436B-A4C6-411B34C0083D}" destId="{9822BE59-94DB-4E27-BACA-AEE9C4460944}" srcOrd="0" destOrd="0" presId="urn:microsoft.com/office/officeart/2005/8/layout/target3"/>
    <dgm:cxn modelId="{AD2757F8-0136-4205-89E4-A104870939EE}" type="presParOf" srcId="{44540169-30D9-43A5-A058-A6898C1D0FE9}" destId="{3E046E81-0DC0-4EA1-94E9-D996A7617F0B}" srcOrd="0" destOrd="0" presId="urn:microsoft.com/office/officeart/2005/8/layout/target3"/>
    <dgm:cxn modelId="{DC876370-5562-4F66-92AD-9CBBF3A360CB}" type="presParOf" srcId="{44540169-30D9-43A5-A058-A6898C1D0FE9}" destId="{F43440B7-9F5E-4824-A8EF-8C740EEB60EB}" srcOrd="1" destOrd="0" presId="urn:microsoft.com/office/officeart/2005/8/layout/target3"/>
    <dgm:cxn modelId="{E24472D3-23F6-40D3-A965-243F86DD0F0C}" type="presParOf" srcId="{44540169-30D9-43A5-A058-A6898C1D0FE9}" destId="{9822BE59-94DB-4E27-BACA-AEE9C4460944}" srcOrd="2" destOrd="0" presId="urn:microsoft.com/office/officeart/2005/8/layout/target3"/>
    <dgm:cxn modelId="{FF59827B-C154-4EC0-BD69-CE7B2D7E1407}" type="presParOf" srcId="{44540169-30D9-43A5-A058-A6898C1D0FE9}" destId="{3E70008B-0558-4F87-ACCD-8CEC553FFD68}"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3B5965-DCD6-4D30-8E9E-6DCCF3B55E7B}"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ru-RU"/>
        </a:p>
      </dgm:t>
    </dgm:pt>
    <dgm:pt modelId="{CA76331D-8752-410B-8BBB-2D95BD819164}">
      <dgm:prSet phldrT="[Текст]" custT="1"/>
      <dgm:spPr>
        <a:solidFill>
          <a:schemeClr val="accent5">
            <a:lumMod val="75000"/>
          </a:schemeClr>
        </a:solidFill>
      </dgm:spPr>
      <dgm:t>
        <a:bodyPr/>
        <a:lstStyle/>
        <a:p>
          <a:r>
            <a:rPr lang="ru-RU" sz="2400" dirty="0" smtClean="0"/>
            <a:t>«адам»         </a:t>
          </a:r>
          <a:endParaRPr lang="ru-RU" sz="2400" dirty="0"/>
        </a:p>
      </dgm:t>
    </dgm:pt>
    <dgm:pt modelId="{178598BB-E04F-45EE-84F1-52962958B713}" type="parTrans" cxnId="{CBFE880C-C22E-4EAE-8613-C293506C01A1}">
      <dgm:prSet/>
      <dgm:spPr/>
      <dgm:t>
        <a:bodyPr/>
        <a:lstStyle/>
        <a:p>
          <a:endParaRPr lang="ru-RU"/>
        </a:p>
      </dgm:t>
    </dgm:pt>
    <dgm:pt modelId="{403C6036-99B3-4039-B729-15B77356CE60}" type="sibTrans" cxnId="{CBFE880C-C22E-4EAE-8613-C293506C01A1}">
      <dgm:prSet/>
      <dgm:spPr/>
      <dgm:t>
        <a:bodyPr/>
        <a:lstStyle/>
        <a:p>
          <a:endParaRPr lang="ru-RU"/>
        </a:p>
      </dgm:t>
    </dgm:pt>
    <dgm:pt modelId="{66849E56-C022-400D-B1D7-2DEB5ED43A72}">
      <dgm:prSet phldrT="[Текст]" custT="1"/>
      <dgm:spPr>
        <a:solidFill>
          <a:srgbClr val="00B050"/>
        </a:solidFill>
      </dgm:spPr>
      <dgm:t>
        <a:bodyPr/>
        <a:lstStyle/>
        <a:p>
          <a:r>
            <a:rPr lang="ru-RU" sz="2000" dirty="0" smtClean="0">
              <a:latin typeface="Times New Roman" pitchFamily="18" charset="0"/>
              <a:cs typeface="Times New Roman" pitchFamily="18" charset="0"/>
            </a:rPr>
            <a:t>«индивид» </a:t>
          </a:r>
          <a:endParaRPr lang="ru-RU" sz="2000" dirty="0">
            <a:latin typeface="Times New Roman" pitchFamily="18" charset="0"/>
            <a:cs typeface="Times New Roman" pitchFamily="18" charset="0"/>
          </a:endParaRPr>
        </a:p>
      </dgm:t>
    </dgm:pt>
    <dgm:pt modelId="{4C1B9DCB-93C7-4D74-ABAA-941016FCB670}" type="parTrans" cxnId="{E1730482-666F-4E34-9035-71D034413AEB}">
      <dgm:prSet/>
      <dgm:spPr/>
      <dgm:t>
        <a:bodyPr/>
        <a:lstStyle/>
        <a:p>
          <a:endParaRPr lang="ru-RU"/>
        </a:p>
      </dgm:t>
    </dgm:pt>
    <dgm:pt modelId="{93C42C6F-69C0-4751-9445-4EEA80ACC2A9}" type="sibTrans" cxnId="{E1730482-666F-4E34-9035-71D034413AEB}">
      <dgm:prSet/>
      <dgm:spPr/>
      <dgm:t>
        <a:bodyPr/>
        <a:lstStyle/>
        <a:p>
          <a:endParaRPr lang="ru-RU"/>
        </a:p>
      </dgm:t>
    </dgm:pt>
    <dgm:pt modelId="{44762082-2A51-4BB6-91B8-879D10B9148D}">
      <dgm:prSet phldrT="[Текст]" custT="1"/>
      <dgm:spPr>
        <a:solidFill>
          <a:schemeClr val="accent2">
            <a:lumMod val="60000"/>
            <a:lumOff val="40000"/>
          </a:schemeClr>
        </a:solidFill>
      </dgm:spPr>
      <dgm:t>
        <a:bodyPr/>
        <a:lstStyle/>
        <a:p>
          <a:r>
            <a:rPr lang="ru-RU" sz="2400" dirty="0" smtClean="0">
              <a:solidFill>
                <a:srgbClr val="002060"/>
              </a:solidFill>
              <a:latin typeface="Times New Roman" pitchFamily="18" charset="0"/>
              <a:cs typeface="Times New Roman" pitchFamily="18" charset="0"/>
            </a:rPr>
            <a:t>«тұлға»</a:t>
          </a:r>
          <a:r>
            <a:rPr lang="ru-RU" sz="1900" dirty="0" smtClean="0">
              <a:solidFill>
                <a:srgbClr val="002060"/>
              </a:solidFill>
            </a:rPr>
            <a:t>  </a:t>
          </a:r>
          <a:endParaRPr lang="ru-RU" sz="1900" dirty="0">
            <a:solidFill>
              <a:srgbClr val="002060"/>
            </a:solidFill>
          </a:endParaRPr>
        </a:p>
      </dgm:t>
    </dgm:pt>
    <dgm:pt modelId="{856BF471-0FBF-40F0-8A98-05B5A10208A3}" type="parTrans" cxnId="{1C17B98F-51E7-429F-8328-0E606DE50129}">
      <dgm:prSet/>
      <dgm:spPr/>
      <dgm:t>
        <a:bodyPr/>
        <a:lstStyle/>
        <a:p>
          <a:endParaRPr lang="ru-RU"/>
        </a:p>
      </dgm:t>
    </dgm:pt>
    <dgm:pt modelId="{03AFA823-6382-4992-AE09-1949E047049B}" type="sibTrans" cxnId="{1C17B98F-51E7-429F-8328-0E606DE50129}">
      <dgm:prSet/>
      <dgm:spPr/>
      <dgm:t>
        <a:bodyPr/>
        <a:lstStyle/>
        <a:p>
          <a:endParaRPr lang="ru-RU"/>
        </a:p>
      </dgm:t>
    </dgm:pt>
    <dgm:pt modelId="{24A54C1E-B2B9-493E-918A-A7E0AB457FE6}">
      <dgm:prSet phldrT="[Текст]" custT="1"/>
      <dgm:spPr/>
      <dgm:t>
        <a:bodyPr/>
        <a:lstStyle/>
        <a:p>
          <a:r>
            <a:rPr lang="ru-RU" sz="2400" dirty="0" smtClean="0">
              <a:solidFill>
                <a:srgbClr val="FFFF00"/>
              </a:solidFill>
              <a:latin typeface="Times New Roman" pitchFamily="18" charset="0"/>
              <a:cs typeface="Times New Roman" pitchFamily="18" charset="0"/>
            </a:rPr>
            <a:t>Қоғамдық ғылымдарда және күнделікті тұрмыста  қолданылатын ұғымдар</a:t>
          </a:r>
          <a:endParaRPr lang="ru-RU" sz="2400" dirty="0">
            <a:solidFill>
              <a:srgbClr val="FFFF00"/>
            </a:solidFill>
            <a:latin typeface="Times New Roman" pitchFamily="18" charset="0"/>
            <a:cs typeface="Times New Roman" pitchFamily="18" charset="0"/>
          </a:endParaRPr>
        </a:p>
      </dgm:t>
    </dgm:pt>
    <dgm:pt modelId="{11D832C3-A611-4F35-AFE8-794283B84D65}" type="parTrans" cxnId="{B65C3BAE-AC15-49ED-A7E8-705B0811FE55}">
      <dgm:prSet/>
      <dgm:spPr/>
      <dgm:t>
        <a:bodyPr/>
        <a:lstStyle/>
        <a:p>
          <a:endParaRPr lang="ru-RU"/>
        </a:p>
      </dgm:t>
    </dgm:pt>
    <dgm:pt modelId="{D3C8BD86-C5A2-4DB4-8330-52740A48498E}" type="sibTrans" cxnId="{B65C3BAE-AC15-49ED-A7E8-705B0811FE55}">
      <dgm:prSet/>
      <dgm:spPr/>
      <dgm:t>
        <a:bodyPr/>
        <a:lstStyle/>
        <a:p>
          <a:endParaRPr lang="ru-RU"/>
        </a:p>
      </dgm:t>
    </dgm:pt>
    <dgm:pt modelId="{FA9BC0D7-EF35-401B-BA28-31F8A3D78D12}" type="pres">
      <dgm:prSet presAssocID="{B13B5965-DCD6-4D30-8E9E-6DCCF3B55E7B}" presName="Name0" presStyleCnt="0">
        <dgm:presLayoutVars>
          <dgm:chMax val="4"/>
          <dgm:resizeHandles val="exact"/>
        </dgm:presLayoutVars>
      </dgm:prSet>
      <dgm:spPr/>
      <dgm:t>
        <a:bodyPr/>
        <a:lstStyle/>
        <a:p>
          <a:endParaRPr lang="ru-RU"/>
        </a:p>
      </dgm:t>
    </dgm:pt>
    <dgm:pt modelId="{BEE369CF-2910-4C71-8D2E-0F72A79D42B4}" type="pres">
      <dgm:prSet presAssocID="{B13B5965-DCD6-4D30-8E9E-6DCCF3B55E7B}" presName="ellipse" presStyleLbl="trBgShp" presStyleIdx="0" presStyleCnt="1" custLinFactNeighborX="-1560" custLinFactNeighborY="6211"/>
      <dgm:spPr/>
    </dgm:pt>
    <dgm:pt modelId="{67E5D95A-D407-43FC-870D-E0DF803DFBA9}" type="pres">
      <dgm:prSet presAssocID="{B13B5965-DCD6-4D30-8E9E-6DCCF3B55E7B}" presName="arrow1" presStyleLbl="fgShp" presStyleIdx="0" presStyleCnt="1" custAng="10800000"/>
      <dgm:spPr/>
    </dgm:pt>
    <dgm:pt modelId="{99376CBC-B18F-41B7-946C-9F9CDBD63B77}" type="pres">
      <dgm:prSet presAssocID="{B13B5965-DCD6-4D30-8E9E-6DCCF3B55E7B}" presName="rectangle" presStyleLbl="revTx" presStyleIdx="0" presStyleCnt="1" custScaleX="139217">
        <dgm:presLayoutVars>
          <dgm:bulletEnabled val="1"/>
        </dgm:presLayoutVars>
      </dgm:prSet>
      <dgm:spPr/>
      <dgm:t>
        <a:bodyPr/>
        <a:lstStyle/>
        <a:p>
          <a:endParaRPr lang="ru-RU"/>
        </a:p>
      </dgm:t>
    </dgm:pt>
    <dgm:pt modelId="{A2F0A6AB-0192-4203-9992-2C6C1D1279F2}" type="pres">
      <dgm:prSet presAssocID="{66849E56-C022-400D-B1D7-2DEB5ED43A72}" presName="item1" presStyleLbl="node1" presStyleIdx="0" presStyleCnt="3" custScaleX="124916" custScaleY="107631" custLinFactNeighborX="-13183" custLinFactNeighborY="2418">
        <dgm:presLayoutVars>
          <dgm:bulletEnabled val="1"/>
        </dgm:presLayoutVars>
      </dgm:prSet>
      <dgm:spPr/>
      <dgm:t>
        <a:bodyPr/>
        <a:lstStyle/>
        <a:p>
          <a:endParaRPr lang="ru-RU"/>
        </a:p>
      </dgm:t>
    </dgm:pt>
    <dgm:pt modelId="{E25FFE30-CC3A-46B8-BCBE-E37BE6A54387}" type="pres">
      <dgm:prSet presAssocID="{44762082-2A51-4BB6-91B8-879D10B9148D}" presName="item2" presStyleLbl="node1" presStyleIdx="1" presStyleCnt="3" custScaleX="116610" custLinFactNeighborX="235" custLinFactNeighborY="-17733">
        <dgm:presLayoutVars>
          <dgm:bulletEnabled val="1"/>
        </dgm:presLayoutVars>
      </dgm:prSet>
      <dgm:spPr/>
      <dgm:t>
        <a:bodyPr/>
        <a:lstStyle/>
        <a:p>
          <a:endParaRPr lang="ru-RU"/>
        </a:p>
      </dgm:t>
    </dgm:pt>
    <dgm:pt modelId="{6C681820-5D81-47A1-A39C-EFE7563145C1}" type="pres">
      <dgm:prSet presAssocID="{24A54C1E-B2B9-493E-918A-A7E0AB457FE6}" presName="item3" presStyleLbl="node1" presStyleIdx="2" presStyleCnt="3" custScaleX="115936" custLinFactNeighborX="13949" custLinFactNeighborY="6445">
        <dgm:presLayoutVars>
          <dgm:bulletEnabled val="1"/>
        </dgm:presLayoutVars>
      </dgm:prSet>
      <dgm:spPr/>
      <dgm:t>
        <a:bodyPr/>
        <a:lstStyle/>
        <a:p>
          <a:endParaRPr lang="ru-RU"/>
        </a:p>
      </dgm:t>
    </dgm:pt>
    <dgm:pt modelId="{D2F25A47-5EF1-478F-823F-34AA7CA0ECD4}" type="pres">
      <dgm:prSet presAssocID="{B13B5965-DCD6-4D30-8E9E-6DCCF3B55E7B}" presName="funnel" presStyleLbl="trAlignAcc1" presStyleIdx="0" presStyleCnt="1" custScaleX="147625" custScaleY="100217" custLinFactNeighborX="-535" custLinFactNeighborY="-2507"/>
      <dgm:spPr/>
    </dgm:pt>
  </dgm:ptLst>
  <dgm:cxnLst>
    <dgm:cxn modelId="{D7395D4D-D8B1-41A1-A9B5-59498D3606A4}" type="presOf" srcId="{24A54C1E-B2B9-493E-918A-A7E0AB457FE6}" destId="{99376CBC-B18F-41B7-946C-9F9CDBD63B77}" srcOrd="0" destOrd="0" presId="urn:microsoft.com/office/officeart/2005/8/layout/funnel1"/>
    <dgm:cxn modelId="{7996996A-63C0-4633-B92D-3B9C09654A03}" type="presOf" srcId="{44762082-2A51-4BB6-91B8-879D10B9148D}" destId="{A2F0A6AB-0192-4203-9992-2C6C1D1279F2}" srcOrd="0" destOrd="0" presId="urn:microsoft.com/office/officeart/2005/8/layout/funnel1"/>
    <dgm:cxn modelId="{E1730482-666F-4E34-9035-71D034413AEB}" srcId="{B13B5965-DCD6-4D30-8E9E-6DCCF3B55E7B}" destId="{66849E56-C022-400D-B1D7-2DEB5ED43A72}" srcOrd="1" destOrd="0" parTransId="{4C1B9DCB-93C7-4D74-ABAA-941016FCB670}" sibTransId="{93C42C6F-69C0-4751-9445-4EEA80ACC2A9}"/>
    <dgm:cxn modelId="{1C17B98F-51E7-429F-8328-0E606DE50129}" srcId="{B13B5965-DCD6-4D30-8E9E-6DCCF3B55E7B}" destId="{44762082-2A51-4BB6-91B8-879D10B9148D}" srcOrd="2" destOrd="0" parTransId="{856BF471-0FBF-40F0-8A98-05B5A10208A3}" sibTransId="{03AFA823-6382-4992-AE09-1949E047049B}"/>
    <dgm:cxn modelId="{A2410217-76F3-484B-B489-BA7F6A1F3E03}" type="presOf" srcId="{CA76331D-8752-410B-8BBB-2D95BD819164}" destId="{6C681820-5D81-47A1-A39C-EFE7563145C1}" srcOrd="0" destOrd="0" presId="urn:microsoft.com/office/officeart/2005/8/layout/funnel1"/>
    <dgm:cxn modelId="{E22A55B5-C419-4D46-89D8-6C9CFD8A994F}" type="presOf" srcId="{66849E56-C022-400D-B1D7-2DEB5ED43A72}" destId="{E25FFE30-CC3A-46B8-BCBE-E37BE6A54387}" srcOrd="0" destOrd="0" presId="urn:microsoft.com/office/officeart/2005/8/layout/funnel1"/>
    <dgm:cxn modelId="{B65C3BAE-AC15-49ED-A7E8-705B0811FE55}" srcId="{B13B5965-DCD6-4D30-8E9E-6DCCF3B55E7B}" destId="{24A54C1E-B2B9-493E-918A-A7E0AB457FE6}" srcOrd="3" destOrd="0" parTransId="{11D832C3-A611-4F35-AFE8-794283B84D65}" sibTransId="{D3C8BD86-C5A2-4DB4-8330-52740A48498E}"/>
    <dgm:cxn modelId="{3583321A-9BCD-4A41-A17F-F4F4C3B6C9D6}" type="presOf" srcId="{B13B5965-DCD6-4D30-8E9E-6DCCF3B55E7B}" destId="{FA9BC0D7-EF35-401B-BA28-31F8A3D78D12}" srcOrd="0" destOrd="0" presId="urn:microsoft.com/office/officeart/2005/8/layout/funnel1"/>
    <dgm:cxn modelId="{CBFE880C-C22E-4EAE-8613-C293506C01A1}" srcId="{B13B5965-DCD6-4D30-8E9E-6DCCF3B55E7B}" destId="{CA76331D-8752-410B-8BBB-2D95BD819164}" srcOrd="0" destOrd="0" parTransId="{178598BB-E04F-45EE-84F1-52962958B713}" sibTransId="{403C6036-99B3-4039-B729-15B77356CE60}"/>
    <dgm:cxn modelId="{76953856-580C-4725-BA03-3618391ECB33}" type="presParOf" srcId="{FA9BC0D7-EF35-401B-BA28-31F8A3D78D12}" destId="{BEE369CF-2910-4C71-8D2E-0F72A79D42B4}" srcOrd="0" destOrd="0" presId="urn:microsoft.com/office/officeart/2005/8/layout/funnel1"/>
    <dgm:cxn modelId="{C2D06E32-5D52-46B9-B7BE-F9FAF78623F9}" type="presParOf" srcId="{FA9BC0D7-EF35-401B-BA28-31F8A3D78D12}" destId="{67E5D95A-D407-43FC-870D-E0DF803DFBA9}" srcOrd="1" destOrd="0" presId="urn:microsoft.com/office/officeart/2005/8/layout/funnel1"/>
    <dgm:cxn modelId="{B9E3432F-AA0D-42F1-BA3A-44AB0E90DD96}" type="presParOf" srcId="{FA9BC0D7-EF35-401B-BA28-31F8A3D78D12}" destId="{99376CBC-B18F-41B7-946C-9F9CDBD63B77}" srcOrd="2" destOrd="0" presId="urn:microsoft.com/office/officeart/2005/8/layout/funnel1"/>
    <dgm:cxn modelId="{0E819741-8EE8-4E61-827F-D4B8695F24DB}" type="presParOf" srcId="{FA9BC0D7-EF35-401B-BA28-31F8A3D78D12}" destId="{A2F0A6AB-0192-4203-9992-2C6C1D1279F2}" srcOrd="3" destOrd="0" presId="urn:microsoft.com/office/officeart/2005/8/layout/funnel1"/>
    <dgm:cxn modelId="{F29C97AE-D515-4387-BFB3-2ECF62D745DB}" type="presParOf" srcId="{FA9BC0D7-EF35-401B-BA28-31F8A3D78D12}" destId="{E25FFE30-CC3A-46B8-BCBE-E37BE6A54387}" srcOrd="4" destOrd="0" presId="urn:microsoft.com/office/officeart/2005/8/layout/funnel1"/>
    <dgm:cxn modelId="{3E80DEEC-CC55-4C05-853F-10763557E08C}" type="presParOf" srcId="{FA9BC0D7-EF35-401B-BA28-31F8A3D78D12}" destId="{6C681820-5D81-47A1-A39C-EFE7563145C1}" srcOrd="5" destOrd="0" presId="urn:microsoft.com/office/officeart/2005/8/layout/funnel1"/>
    <dgm:cxn modelId="{985E79D4-3EBB-4F4C-ABA6-FA3D56A7A35F}" type="presParOf" srcId="{FA9BC0D7-EF35-401B-BA28-31F8A3D78D12}" destId="{D2F25A47-5EF1-478F-823F-34AA7CA0ECD4}"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7CE640-330F-4CC3-9499-AA9631A5D9F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B19D3DDE-B155-4863-BB95-B3B7C439F712}">
      <dgm:prSet phldrT="[Текст]" custT="1"/>
      <dgm:spPr>
        <a:solidFill>
          <a:schemeClr val="accent2">
            <a:lumMod val="75000"/>
          </a:schemeClr>
        </a:solidFill>
      </dgm:spPr>
      <dgm:t>
        <a:bodyPr/>
        <a:lstStyle/>
        <a:p>
          <a:r>
            <a:rPr lang="kk-KZ" sz="3200" dirty="0" smtClean="0">
              <a:latin typeface="Times New Roman" pitchFamily="18" charset="0"/>
              <a:cs typeface="Times New Roman" pitchFamily="18" charset="0"/>
            </a:rPr>
            <a:t>Адам</a:t>
          </a:r>
          <a:endParaRPr lang="ru-RU" sz="3200" dirty="0">
            <a:latin typeface="Times New Roman" pitchFamily="18" charset="0"/>
            <a:cs typeface="Times New Roman" pitchFamily="18" charset="0"/>
          </a:endParaRPr>
        </a:p>
      </dgm:t>
    </dgm:pt>
    <dgm:pt modelId="{3FD366CA-83CD-4BC9-B93B-CF6F7E143BCF}" type="parTrans" cxnId="{1483CCD2-933C-4420-9059-F293D67F2BCF}">
      <dgm:prSet/>
      <dgm:spPr/>
      <dgm:t>
        <a:bodyPr/>
        <a:lstStyle/>
        <a:p>
          <a:endParaRPr lang="ru-RU"/>
        </a:p>
      </dgm:t>
    </dgm:pt>
    <dgm:pt modelId="{9A415366-47E4-498F-AE5F-D28EC539BEB1}" type="sibTrans" cxnId="{1483CCD2-933C-4420-9059-F293D67F2BCF}">
      <dgm:prSet/>
      <dgm:spPr/>
      <dgm:t>
        <a:bodyPr/>
        <a:lstStyle/>
        <a:p>
          <a:endParaRPr lang="ru-RU"/>
        </a:p>
      </dgm:t>
    </dgm:pt>
    <dgm:pt modelId="{2BB9A841-FB55-4321-949E-8F3C7C13D1B2}">
      <dgm:prSet phldrT="[Текст]" custT="1"/>
      <dgm:spPr>
        <a:solidFill>
          <a:srgbClr val="7030A0">
            <a:alpha val="90000"/>
          </a:srgbClr>
        </a:solidFill>
      </dgm:spPr>
      <dgm:t>
        <a:bodyPr/>
        <a:lstStyle/>
        <a:p>
          <a:r>
            <a:rPr lang="ru-RU" sz="2400" dirty="0" smtClean="0">
              <a:solidFill>
                <a:srgbClr val="FFFF00"/>
              </a:solidFill>
              <a:latin typeface="Times New Roman" pitchFamily="18" charset="0"/>
              <a:cs typeface="Times New Roman" pitchFamily="18" charset="0"/>
            </a:rPr>
            <a:t>адамзат баласының жер бетіндегі басқа биологиялық организмдерден өзгеше қасиеттерін сипаттайтын жалпылама ұғым</a:t>
          </a:r>
          <a:endParaRPr lang="ru-RU" sz="2400" dirty="0">
            <a:solidFill>
              <a:srgbClr val="FFFF00"/>
            </a:solidFill>
            <a:latin typeface="Times New Roman" pitchFamily="18" charset="0"/>
            <a:cs typeface="Times New Roman" pitchFamily="18" charset="0"/>
          </a:endParaRPr>
        </a:p>
      </dgm:t>
    </dgm:pt>
    <dgm:pt modelId="{C27B20E5-C3A9-450E-97C7-EE4A748222B0}" type="parTrans" cxnId="{067546A8-69A5-4C60-8EE5-66302376BBE9}">
      <dgm:prSet/>
      <dgm:spPr/>
      <dgm:t>
        <a:bodyPr/>
        <a:lstStyle/>
        <a:p>
          <a:endParaRPr lang="ru-RU"/>
        </a:p>
      </dgm:t>
    </dgm:pt>
    <dgm:pt modelId="{46F4830C-7EE0-4CB4-BFB4-51F58C2CD6D1}" type="sibTrans" cxnId="{067546A8-69A5-4C60-8EE5-66302376BBE9}">
      <dgm:prSet/>
      <dgm:spPr/>
      <dgm:t>
        <a:bodyPr/>
        <a:lstStyle/>
        <a:p>
          <a:endParaRPr lang="ru-RU"/>
        </a:p>
      </dgm:t>
    </dgm:pt>
    <dgm:pt modelId="{AC4CFD40-2A14-46EA-A8A3-1163C4F83440}">
      <dgm:prSet phldrT="[Текст]" custT="1"/>
      <dgm:spPr>
        <a:solidFill>
          <a:schemeClr val="accent5"/>
        </a:solidFill>
      </dgm:spPr>
      <dgm:t>
        <a:bodyPr/>
        <a:lstStyle/>
        <a:p>
          <a:r>
            <a:rPr lang="kk-KZ" sz="2400" dirty="0" smtClean="0">
              <a:latin typeface="Times New Roman" pitchFamily="18" charset="0"/>
              <a:cs typeface="Times New Roman" pitchFamily="18" charset="0"/>
            </a:rPr>
            <a:t>Индивид</a:t>
          </a:r>
          <a:endParaRPr lang="ru-RU" sz="2400" dirty="0">
            <a:latin typeface="Times New Roman" pitchFamily="18" charset="0"/>
            <a:cs typeface="Times New Roman" pitchFamily="18" charset="0"/>
          </a:endParaRPr>
        </a:p>
      </dgm:t>
    </dgm:pt>
    <dgm:pt modelId="{54BAAB87-76CC-4792-BA88-A2CE16737E60}" type="parTrans" cxnId="{DD89E33F-1DBD-4FF3-97CD-05021BC7A50E}">
      <dgm:prSet/>
      <dgm:spPr/>
      <dgm:t>
        <a:bodyPr/>
        <a:lstStyle/>
        <a:p>
          <a:endParaRPr lang="ru-RU"/>
        </a:p>
      </dgm:t>
    </dgm:pt>
    <dgm:pt modelId="{9B9A7EC3-AE1F-4967-886A-A98F5B9DFA2E}" type="sibTrans" cxnId="{DD89E33F-1DBD-4FF3-97CD-05021BC7A50E}">
      <dgm:prSet/>
      <dgm:spPr/>
      <dgm:t>
        <a:bodyPr/>
        <a:lstStyle/>
        <a:p>
          <a:endParaRPr lang="ru-RU"/>
        </a:p>
      </dgm:t>
    </dgm:pt>
    <dgm:pt modelId="{FF911537-4089-48D8-ADAE-1CA68BED785B}">
      <dgm:prSet phldrT="[Текст]" custT="1"/>
      <dgm:spPr>
        <a:solidFill>
          <a:schemeClr val="accent2">
            <a:lumMod val="75000"/>
            <a:alpha val="90000"/>
          </a:schemeClr>
        </a:solidFill>
      </dgm:spPr>
      <dgm:t>
        <a:bodyPr/>
        <a:lstStyle/>
        <a:p>
          <a:r>
            <a:rPr lang="ru-RU" sz="2000" dirty="0" smtClean="0">
              <a:solidFill>
                <a:srgbClr val="FFFF00"/>
              </a:solidFill>
              <a:latin typeface="Times New Roman" pitchFamily="18" charset="0"/>
              <a:cs typeface="Times New Roman" pitchFamily="18" charset="0"/>
            </a:rPr>
            <a:t>Адам тегінің нақты өкілі, жеке адам. Индивидуалдық – бұл әр адамның өзіне ғана тән жеке-дара қасиеттерінің жиынтығы, яғни бір адамның екінші адамнан айырмашылығы</a:t>
          </a:r>
          <a:endParaRPr lang="ru-RU" sz="2000" dirty="0">
            <a:solidFill>
              <a:srgbClr val="FFFF00"/>
            </a:solidFill>
            <a:latin typeface="Times New Roman" pitchFamily="18" charset="0"/>
            <a:cs typeface="Times New Roman" pitchFamily="18" charset="0"/>
          </a:endParaRPr>
        </a:p>
      </dgm:t>
    </dgm:pt>
    <dgm:pt modelId="{6B2B65C1-60E4-4FCA-BC79-E3BFA3FB3F58}" type="parTrans" cxnId="{41C1880B-FA16-494D-935C-6C96543C6868}">
      <dgm:prSet/>
      <dgm:spPr/>
      <dgm:t>
        <a:bodyPr/>
        <a:lstStyle/>
        <a:p>
          <a:endParaRPr lang="ru-RU"/>
        </a:p>
      </dgm:t>
    </dgm:pt>
    <dgm:pt modelId="{A2F5D9D8-2CAE-4C0D-B721-BD38AB14E343}" type="sibTrans" cxnId="{41C1880B-FA16-494D-935C-6C96543C6868}">
      <dgm:prSet/>
      <dgm:spPr/>
      <dgm:t>
        <a:bodyPr/>
        <a:lstStyle/>
        <a:p>
          <a:endParaRPr lang="ru-RU"/>
        </a:p>
      </dgm:t>
    </dgm:pt>
    <dgm:pt modelId="{2362C098-BBE5-4651-9B16-25346E727DE1}">
      <dgm:prSet phldrT="[Текст]" custT="1"/>
      <dgm:spPr>
        <a:solidFill>
          <a:schemeClr val="accent4">
            <a:lumMod val="75000"/>
          </a:schemeClr>
        </a:solidFill>
      </dgm:spPr>
      <dgm:t>
        <a:bodyPr/>
        <a:lstStyle/>
        <a:p>
          <a:r>
            <a:rPr lang="kk-KZ" sz="3200" dirty="0" smtClean="0">
              <a:latin typeface="Times New Roman" pitchFamily="18" charset="0"/>
              <a:cs typeface="Times New Roman" pitchFamily="18" charset="0"/>
            </a:rPr>
            <a:t>Тұлға</a:t>
          </a:r>
          <a:endParaRPr lang="ru-RU" sz="3200" dirty="0">
            <a:latin typeface="Times New Roman" pitchFamily="18" charset="0"/>
            <a:cs typeface="Times New Roman" pitchFamily="18" charset="0"/>
          </a:endParaRPr>
        </a:p>
      </dgm:t>
    </dgm:pt>
    <dgm:pt modelId="{881A8D2B-98B8-4F45-A586-25BDCAD2F4EB}" type="parTrans" cxnId="{2CD404D2-D161-4B88-B9C7-4ECB6782DFC8}">
      <dgm:prSet/>
      <dgm:spPr/>
      <dgm:t>
        <a:bodyPr/>
        <a:lstStyle/>
        <a:p>
          <a:endParaRPr lang="ru-RU"/>
        </a:p>
      </dgm:t>
    </dgm:pt>
    <dgm:pt modelId="{8FCADA52-F364-4987-B652-20394E7A2B16}" type="sibTrans" cxnId="{2CD404D2-D161-4B88-B9C7-4ECB6782DFC8}">
      <dgm:prSet/>
      <dgm:spPr/>
      <dgm:t>
        <a:bodyPr/>
        <a:lstStyle/>
        <a:p>
          <a:endParaRPr lang="ru-RU"/>
        </a:p>
      </dgm:t>
    </dgm:pt>
    <dgm:pt modelId="{21AB67EC-B8DF-45C7-831B-BD14DAA54372}">
      <dgm:prSet phldrT="[Текст]" custT="1"/>
      <dgm:spPr>
        <a:solidFill>
          <a:schemeClr val="accent3">
            <a:lumMod val="75000"/>
            <a:alpha val="90000"/>
          </a:schemeClr>
        </a:solidFill>
      </dgm:spPr>
      <dgm:t>
        <a:bodyPr/>
        <a:lstStyle/>
        <a:p>
          <a:r>
            <a:rPr lang="ru-RU" sz="2400" dirty="0" smtClean="0">
              <a:solidFill>
                <a:srgbClr val="FFFF00"/>
              </a:solidFill>
              <a:latin typeface="Times New Roman" pitchFamily="18" charset="0"/>
              <a:cs typeface="Times New Roman" pitchFamily="18" charset="0"/>
            </a:rPr>
            <a:t>қоғамда белгілі бір жағдайға ие және белгілі бір қоғамдық роль атқаратын, саналы индивид</a:t>
          </a:r>
          <a:endParaRPr lang="ru-RU" sz="2400" dirty="0">
            <a:solidFill>
              <a:srgbClr val="FFFF00"/>
            </a:solidFill>
            <a:latin typeface="Times New Roman" pitchFamily="18" charset="0"/>
            <a:cs typeface="Times New Roman" pitchFamily="18" charset="0"/>
          </a:endParaRPr>
        </a:p>
      </dgm:t>
    </dgm:pt>
    <dgm:pt modelId="{CE0DE26D-5950-4BFF-8D4B-E2AF81881CB4}" type="parTrans" cxnId="{2494CBE0-ED92-4355-B40B-45E86AD04A4A}">
      <dgm:prSet/>
      <dgm:spPr/>
      <dgm:t>
        <a:bodyPr/>
        <a:lstStyle/>
        <a:p>
          <a:endParaRPr lang="ru-RU"/>
        </a:p>
      </dgm:t>
    </dgm:pt>
    <dgm:pt modelId="{45C5DFD6-EBE3-4FBC-92B4-8484FA883E41}" type="sibTrans" cxnId="{2494CBE0-ED92-4355-B40B-45E86AD04A4A}">
      <dgm:prSet/>
      <dgm:spPr/>
      <dgm:t>
        <a:bodyPr/>
        <a:lstStyle/>
        <a:p>
          <a:endParaRPr lang="ru-RU"/>
        </a:p>
      </dgm:t>
    </dgm:pt>
    <dgm:pt modelId="{6320A9CA-4977-4E47-8044-BEFE514AFAF2}" type="pres">
      <dgm:prSet presAssocID="{797CE640-330F-4CC3-9499-AA9631A5D9F7}" presName="linearFlow" presStyleCnt="0">
        <dgm:presLayoutVars>
          <dgm:dir/>
          <dgm:animLvl val="lvl"/>
          <dgm:resizeHandles val="exact"/>
        </dgm:presLayoutVars>
      </dgm:prSet>
      <dgm:spPr/>
      <dgm:t>
        <a:bodyPr/>
        <a:lstStyle/>
        <a:p>
          <a:endParaRPr lang="ru-RU"/>
        </a:p>
      </dgm:t>
    </dgm:pt>
    <dgm:pt modelId="{1C69CB9A-1A03-427A-8397-05855A73BC77}" type="pres">
      <dgm:prSet presAssocID="{B19D3DDE-B155-4863-BB95-B3B7C439F712}" presName="composite" presStyleCnt="0"/>
      <dgm:spPr/>
    </dgm:pt>
    <dgm:pt modelId="{8C5A2E0A-624E-4D9D-B0CF-9E55D283580E}" type="pres">
      <dgm:prSet presAssocID="{B19D3DDE-B155-4863-BB95-B3B7C439F712}" presName="parentText" presStyleLbl="alignNode1" presStyleIdx="0" presStyleCnt="3" custLinFactNeighborX="0" custLinFactNeighborY="-32">
        <dgm:presLayoutVars>
          <dgm:chMax val="1"/>
          <dgm:bulletEnabled val="1"/>
        </dgm:presLayoutVars>
      </dgm:prSet>
      <dgm:spPr/>
      <dgm:t>
        <a:bodyPr/>
        <a:lstStyle/>
        <a:p>
          <a:endParaRPr lang="ru-RU"/>
        </a:p>
      </dgm:t>
    </dgm:pt>
    <dgm:pt modelId="{AEDEE4A8-45F3-490C-B0AB-B98AE8C61C02}" type="pres">
      <dgm:prSet presAssocID="{B19D3DDE-B155-4863-BB95-B3B7C439F712}" presName="descendantText" presStyleLbl="alignAcc1" presStyleIdx="0" presStyleCnt="3" custLinFactNeighborX="-597" custLinFactNeighborY="-49">
        <dgm:presLayoutVars>
          <dgm:bulletEnabled val="1"/>
        </dgm:presLayoutVars>
      </dgm:prSet>
      <dgm:spPr/>
      <dgm:t>
        <a:bodyPr/>
        <a:lstStyle/>
        <a:p>
          <a:endParaRPr lang="ru-RU"/>
        </a:p>
      </dgm:t>
    </dgm:pt>
    <dgm:pt modelId="{4DE67AA5-50C1-4406-805D-1A1F6C837DD3}" type="pres">
      <dgm:prSet presAssocID="{9A415366-47E4-498F-AE5F-D28EC539BEB1}" presName="sp" presStyleCnt="0"/>
      <dgm:spPr/>
    </dgm:pt>
    <dgm:pt modelId="{3631D685-F1D7-4784-BBB1-90162E528FCF}" type="pres">
      <dgm:prSet presAssocID="{AC4CFD40-2A14-46EA-A8A3-1163C4F83440}" presName="composite" presStyleCnt="0"/>
      <dgm:spPr/>
    </dgm:pt>
    <dgm:pt modelId="{52E7650A-AA7F-4C21-8234-5C26A0459B7C}" type="pres">
      <dgm:prSet presAssocID="{AC4CFD40-2A14-46EA-A8A3-1163C4F83440}" presName="parentText" presStyleLbl="alignNode1" presStyleIdx="1" presStyleCnt="3" custLinFactNeighborX="0" custLinFactNeighborY="2233">
        <dgm:presLayoutVars>
          <dgm:chMax val="1"/>
          <dgm:bulletEnabled val="1"/>
        </dgm:presLayoutVars>
      </dgm:prSet>
      <dgm:spPr/>
      <dgm:t>
        <a:bodyPr/>
        <a:lstStyle/>
        <a:p>
          <a:endParaRPr lang="ru-RU"/>
        </a:p>
      </dgm:t>
    </dgm:pt>
    <dgm:pt modelId="{83E63388-93D7-4469-99A3-E0965718B5C8}" type="pres">
      <dgm:prSet presAssocID="{AC4CFD40-2A14-46EA-A8A3-1163C4F83440}" presName="descendantText" presStyleLbl="alignAcc1" presStyleIdx="1" presStyleCnt="3">
        <dgm:presLayoutVars>
          <dgm:bulletEnabled val="1"/>
        </dgm:presLayoutVars>
      </dgm:prSet>
      <dgm:spPr/>
      <dgm:t>
        <a:bodyPr/>
        <a:lstStyle/>
        <a:p>
          <a:endParaRPr lang="ru-RU"/>
        </a:p>
      </dgm:t>
    </dgm:pt>
    <dgm:pt modelId="{801F0F73-627E-4795-B132-A9BCB1A860F0}" type="pres">
      <dgm:prSet presAssocID="{9B9A7EC3-AE1F-4967-886A-A98F5B9DFA2E}" presName="sp" presStyleCnt="0"/>
      <dgm:spPr/>
    </dgm:pt>
    <dgm:pt modelId="{F8109333-D348-4BB5-B2B0-46A42DE1D13C}" type="pres">
      <dgm:prSet presAssocID="{2362C098-BBE5-4651-9B16-25346E727DE1}" presName="composite" presStyleCnt="0"/>
      <dgm:spPr/>
    </dgm:pt>
    <dgm:pt modelId="{10FDD3D2-2BC1-40E4-B03E-BB76B0444306}" type="pres">
      <dgm:prSet presAssocID="{2362C098-BBE5-4651-9B16-25346E727DE1}" presName="parentText" presStyleLbl="alignNode1" presStyleIdx="2" presStyleCnt="3">
        <dgm:presLayoutVars>
          <dgm:chMax val="1"/>
          <dgm:bulletEnabled val="1"/>
        </dgm:presLayoutVars>
      </dgm:prSet>
      <dgm:spPr/>
      <dgm:t>
        <a:bodyPr/>
        <a:lstStyle/>
        <a:p>
          <a:endParaRPr lang="ru-RU"/>
        </a:p>
      </dgm:t>
    </dgm:pt>
    <dgm:pt modelId="{A941F70E-8034-4D31-B1EC-CDF642FAAAFB}" type="pres">
      <dgm:prSet presAssocID="{2362C098-BBE5-4651-9B16-25346E727DE1}" presName="descendantText" presStyleLbl="alignAcc1" presStyleIdx="2" presStyleCnt="3">
        <dgm:presLayoutVars>
          <dgm:bulletEnabled val="1"/>
        </dgm:presLayoutVars>
      </dgm:prSet>
      <dgm:spPr/>
      <dgm:t>
        <a:bodyPr/>
        <a:lstStyle/>
        <a:p>
          <a:endParaRPr lang="ru-RU"/>
        </a:p>
      </dgm:t>
    </dgm:pt>
  </dgm:ptLst>
  <dgm:cxnLst>
    <dgm:cxn modelId="{AF20D8C7-9855-40EC-A341-4890CF38C904}" type="presOf" srcId="{FF911537-4089-48D8-ADAE-1CA68BED785B}" destId="{83E63388-93D7-4469-99A3-E0965718B5C8}" srcOrd="0" destOrd="0" presId="urn:microsoft.com/office/officeart/2005/8/layout/chevron2"/>
    <dgm:cxn modelId="{418E8708-7D01-43F9-86C2-81BAEB942927}" type="presOf" srcId="{2362C098-BBE5-4651-9B16-25346E727DE1}" destId="{10FDD3D2-2BC1-40E4-B03E-BB76B0444306}" srcOrd="0" destOrd="0" presId="urn:microsoft.com/office/officeart/2005/8/layout/chevron2"/>
    <dgm:cxn modelId="{4287865B-B904-4735-9AED-559DB0378BF7}" type="presOf" srcId="{21AB67EC-B8DF-45C7-831B-BD14DAA54372}" destId="{A941F70E-8034-4D31-B1EC-CDF642FAAAFB}" srcOrd="0" destOrd="0" presId="urn:microsoft.com/office/officeart/2005/8/layout/chevron2"/>
    <dgm:cxn modelId="{2CD404D2-D161-4B88-B9C7-4ECB6782DFC8}" srcId="{797CE640-330F-4CC3-9499-AA9631A5D9F7}" destId="{2362C098-BBE5-4651-9B16-25346E727DE1}" srcOrd="2" destOrd="0" parTransId="{881A8D2B-98B8-4F45-A586-25BDCAD2F4EB}" sibTransId="{8FCADA52-F364-4987-B652-20394E7A2B16}"/>
    <dgm:cxn modelId="{FCB12899-AF52-4EE8-87AC-27AF528C88A9}" type="presOf" srcId="{797CE640-330F-4CC3-9499-AA9631A5D9F7}" destId="{6320A9CA-4977-4E47-8044-BEFE514AFAF2}" srcOrd="0" destOrd="0" presId="urn:microsoft.com/office/officeart/2005/8/layout/chevron2"/>
    <dgm:cxn modelId="{067546A8-69A5-4C60-8EE5-66302376BBE9}" srcId="{B19D3DDE-B155-4863-BB95-B3B7C439F712}" destId="{2BB9A841-FB55-4321-949E-8F3C7C13D1B2}" srcOrd="0" destOrd="0" parTransId="{C27B20E5-C3A9-450E-97C7-EE4A748222B0}" sibTransId="{46F4830C-7EE0-4CB4-BFB4-51F58C2CD6D1}"/>
    <dgm:cxn modelId="{DD89E33F-1DBD-4FF3-97CD-05021BC7A50E}" srcId="{797CE640-330F-4CC3-9499-AA9631A5D9F7}" destId="{AC4CFD40-2A14-46EA-A8A3-1163C4F83440}" srcOrd="1" destOrd="0" parTransId="{54BAAB87-76CC-4792-BA88-A2CE16737E60}" sibTransId="{9B9A7EC3-AE1F-4967-886A-A98F5B9DFA2E}"/>
    <dgm:cxn modelId="{B9DB3CE8-69BB-4ADC-8ACA-7248C1745EAA}" type="presOf" srcId="{AC4CFD40-2A14-46EA-A8A3-1163C4F83440}" destId="{52E7650A-AA7F-4C21-8234-5C26A0459B7C}" srcOrd="0" destOrd="0" presId="urn:microsoft.com/office/officeart/2005/8/layout/chevron2"/>
    <dgm:cxn modelId="{7DB15FFA-D1F0-4CA9-A203-DAF9F097E607}" type="presOf" srcId="{2BB9A841-FB55-4321-949E-8F3C7C13D1B2}" destId="{AEDEE4A8-45F3-490C-B0AB-B98AE8C61C02}" srcOrd="0" destOrd="0" presId="urn:microsoft.com/office/officeart/2005/8/layout/chevron2"/>
    <dgm:cxn modelId="{4D0E3588-CD4F-4E9D-B34B-29762ECDB6F0}" type="presOf" srcId="{B19D3DDE-B155-4863-BB95-B3B7C439F712}" destId="{8C5A2E0A-624E-4D9D-B0CF-9E55D283580E}" srcOrd="0" destOrd="0" presId="urn:microsoft.com/office/officeart/2005/8/layout/chevron2"/>
    <dgm:cxn modelId="{41C1880B-FA16-494D-935C-6C96543C6868}" srcId="{AC4CFD40-2A14-46EA-A8A3-1163C4F83440}" destId="{FF911537-4089-48D8-ADAE-1CA68BED785B}" srcOrd="0" destOrd="0" parTransId="{6B2B65C1-60E4-4FCA-BC79-E3BFA3FB3F58}" sibTransId="{A2F5D9D8-2CAE-4C0D-B721-BD38AB14E343}"/>
    <dgm:cxn modelId="{2494CBE0-ED92-4355-B40B-45E86AD04A4A}" srcId="{2362C098-BBE5-4651-9B16-25346E727DE1}" destId="{21AB67EC-B8DF-45C7-831B-BD14DAA54372}" srcOrd="0" destOrd="0" parTransId="{CE0DE26D-5950-4BFF-8D4B-E2AF81881CB4}" sibTransId="{45C5DFD6-EBE3-4FBC-92B4-8484FA883E41}"/>
    <dgm:cxn modelId="{1483CCD2-933C-4420-9059-F293D67F2BCF}" srcId="{797CE640-330F-4CC3-9499-AA9631A5D9F7}" destId="{B19D3DDE-B155-4863-BB95-B3B7C439F712}" srcOrd="0" destOrd="0" parTransId="{3FD366CA-83CD-4BC9-B93B-CF6F7E143BCF}" sibTransId="{9A415366-47E4-498F-AE5F-D28EC539BEB1}"/>
    <dgm:cxn modelId="{2B6B9916-E84B-4B59-9690-A1B5DD4804DE}" type="presParOf" srcId="{6320A9CA-4977-4E47-8044-BEFE514AFAF2}" destId="{1C69CB9A-1A03-427A-8397-05855A73BC77}" srcOrd="0" destOrd="0" presId="urn:microsoft.com/office/officeart/2005/8/layout/chevron2"/>
    <dgm:cxn modelId="{8251A844-9F58-4D58-9BB0-93097F61716F}" type="presParOf" srcId="{1C69CB9A-1A03-427A-8397-05855A73BC77}" destId="{8C5A2E0A-624E-4D9D-B0CF-9E55D283580E}" srcOrd="0" destOrd="0" presId="urn:microsoft.com/office/officeart/2005/8/layout/chevron2"/>
    <dgm:cxn modelId="{14C45A53-7FAB-40ED-BA16-35198018990A}" type="presParOf" srcId="{1C69CB9A-1A03-427A-8397-05855A73BC77}" destId="{AEDEE4A8-45F3-490C-B0AB-B98AE8C61C02}" srcOrd="1" destOrd="0" presId="urn:microsoft.com/office/officeart/2005/8/layout/chevron2"/>
    <dgm:cxn modelId="{D15E5FAB-6C79-40A7-8EC2-CB0314BBE827}" type="presParOf" srcId="{6320A9CA-4977-4E47-8044-BEFE514AFAF2}" destId="{4DE67AA5-50C1-4406-805D-1A1F6C837DD3}" srcOrd="1" destOrd="0" presId="urn:microsoft.com/office/officeart/2005/8/layout/chevron2"/>
    <dgm:cxn modelId="{57622FC9-A060-42DE-B3AE-5B817579B2A7}" type="presParOf" srcId="{6320A9CA-4977-4E47-8044-BEFE514AFAF2}" destId="{3631D685-F1D7-4784-BBB1-90162E528FCF}" srcOrd="2" destOrd="0" presId="urn:microsoft.com/office/officeart/2005/8/layout/chevron2"/>
    <dgm:cxn modelId="{D1BD48E8-5A83-4981-95EC-8A0C42FC59F1}" type="presParOf" srcId="{3631D685-F1D7-4784-BBB1-90162E528FCF}" destId="{52E7650A-AA7F-4C21-8234-5C26A0459B7C}" srcOrd="0" destOrd="0" presId="urn:microsoft.com/office/officeart/2005/8/layout/chevron2"/>
    <dgm:cxn modelId="{398F9B59-D54B-4A05-8B8F-BD66FE07F463}" type="presParOf" srcId="{3631D685-F1D7-4784-BBB1-90162E528FCF}" destId="{83E63388-93D7-4469-99A3-E0965718B5C8}" srcOrd="1" destOrd="0" presId="urn:microsoft.com/office/officeart/2005/8/layout/chevron2"/>
    <dgm:cxn modelId="{FC6F0791-563E-4A0C-945D-56CAC8A4A31A}" type="presParOf" srcId="{6320A9CA-4977-4E47-8044-BEFE514AFAF2}" destId="{801F0F73-627E-4795-B132-A9BCB1A860F0}" srcOrd="3" destOrd="0" presId="urn:microsoft.com/office/officeart/2005/8/layout/chevron2"/>
    <dgm:cxn modelId="{DF9140C3-79A9-4385-B640-B7E1B638A19B}" type="presParOf" srcId="{6320A9CA-4977-4E47-8044-BEFE514AFAF2}" destId="{F8109333-D348-4BB5-B2B0-46A42DE1D13C}" srcOrd="4" destOrd="0" presId="urn:microsoft.com/office/officeart/2005/8/layout/chevron2"/>
    <dgm:cxn modelId="{D1CA2C8E-F1D7-413E-BD29-A7B859165E25}" type="presParOf" srcId="{F8109333-D348-4BB5-B2B0-46A42DE1D13C}" destId="{10FDD3D2-2BC1-40E4-B03E-BB76B0444306}" srcOrd="0" destOrd="0" presId="urn:microsoft.com/office/officeart/2005/8/layout/chevron2"/>
    <dgm:cxn modelId="{7D8FC502-E9DF-47C8-8E9A-755E44CFD885}" type="presParOf" srcId="{F8109333-D348-4BB5-B2B0-46A42DE1D13C}" destId="{A941F70E-8034-4D31-B1EC-CDF642FAAAFB}" srcOrd="1" destOrd="0" presId="urn:microsoft.com/office/officeart/2005/8/layout/chevron2"/>
  </dgm:cxnLst>
  <dgm:bg>
    <a:gradFill>
      <a:gsLst>
        <a:gs pos="0">
          <a:srgbClr val="CCCCFF"/>
        </a:gs>
        <a:gs pos="17999">
          <a:srgbClr val="99CCFF"/>
        </a:gs>
        <a:gs pos="36000">
          <a:srgbClr val="9966FF"/>
        </a:gs>
        <a:gs pos="61000">
          <a:srgbClr val="CC99FF"/>
        </a:gs>
        <a:gs pos="82001">
          <a:srgbClr val="99CCFF"/>
        </a:gs>
        <a:gs pos="100000">
          <a:srgbClr val="CCCCFF"/>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A3A88A-9451-48CB-9161-FF9D75049D0A}" type="doc">
      <dgm:prSet loTypeId="urn:microsoft.com/office/officeart/2005/8/layout/hList2#1" loCatId="relationship" qsTypeId="urn:microsoft.com/office/officeart/2005/8/quickstyle/simple5" qsCatId="simple" csTypeId="urn:microsoft.com/office/officeart/2005/8/colors/colorful3" csCatId="colorful" phldr="1"/>
      <dgm:spPr/>
      <dgm:t>
        <a:bodyPr/>
        <a:lstStyle/>
        <a:p>
          <a:endParaRPr lang="ru-RU"/>
        </a:p>
      </dgm:t>
    </dgm:pt>
    <dgm:pt modelId="{867E9EEC-0399-48D8-B74F-031CB49ECFE7}">
      <dgm:prSet phldrT="[Текст]" custT="1"/>
      <dgm:spPr>
        <a:noFill/>
      </dgm:spPr>
      <dgm:t>
        <a:bodyPr/>
        <a:lstStyle/>
        <a:p>
          <a:r>
            <a:rPr lang="ru-RU" sz="2000" dirty="0" smtClean="0">
              <a:solidFill>
                <a:srgbClr val="002060"/>
              </a:solidFill>
              <a:latin typeface="Times New Roman" pitchFamily="18" charset="0"/>
              <a:cs typeface="Times New Roman" pitchFamily="18" charset="0"/>
            </a:rPr>
            <a:t>Тұлғаның анықтамасы</a:t>
          </a:r>
          <a:endParaRPr lang="ru-RU" sz="2000" dirty="0">
            <a:solidFill>
              <a:srgbClr val="002060"/>
            </a:solidFill>
            <a:latin typeface="Times New Roman" pitchFamily="18" charset="0"/>
            <a:cs typeface="Times New Roman" pitchFamily="18" charset="0"/>
          </a:endParaRPr>
        </a:p>
      </dgm:t>
    </dgm:pt>
    <dgm:pt modelId="{D9676B90-3369-4106-BAC7-B0EC186318C5}" type="sibTrans" cxnId="{7AF2CE8C-2108-4FF6-B4A0-29649A6BB0DA}">
      <dgm:prSet/>
      <dgm:spPr/>
      <dgm:t>
        <a:bodyPr/>
        <a:lstStyle/>
        <a:p>
          <a:endParaRPr lang="ru-RU"/>
        </a:p>
      </dgm:t>
    </dgm:pt>
    <dgm:pt modelId="{2CFE6E0E-5301-40E5-99B8-5D88C5F7E306}" type="parTrans" cxnId="{7AF2CE8C-2108-4FF6-B4A0-29649A6BB0DA}">
      <dgm:prSet/>
      <dgm:spPr/>
      <dgm:t>
        <a:bodyPr/>
        <a:lstStyle/>
        <a:p>
          <a:endParaRPr lang="ru-RU"/>
        </a:p>
      </dgm:t>
    </dgm:pt>
    <dgm:pt modelId="{E77951D8-9892-4E6E-A898-5A57F8BEDE39}">
      <dgm:prSet phldrT="[Текст]" custT="1"/>
      <dgm:spPr/>
      <dgm:t>
        <a:bodyPr/>
        <a:lstStyle/>
        <a:p>
          <a:r>
            <a:rPr lang="kk-KZ" sz="5400" dirty="0" smtClean="0">
              <a:latin typeface="Times New Roman" pitchFamily="18" charset="0"/>
              <a:cs typeface="Times New Roman" pitchFamily="18" charset="0"/>
            </a:rPr>
            <a:t>Ғалымдар</a:t>
          </a:r>
          <a:endParaRPr lang="ru-RU" sz="5400" dirty="0">
            <a:latin typeface="Times New Roman" pitchFamily="18" charset="0"/>
            <a:cs typeface="Times New Roman" pitchFamily="18" charset="0"/>
          </a:endParaRPr>
        </a:p>
      </dgm:t>
    </dgm:pt>
    <dgm:pt modelId="{A263A920-275B-41CB-9C82-21C5627AC63A}" type="sibTrans" cxnId="{7506BA1F-4D76-431B-9B00-680E3609C40F}">
      <dgm:prSet/>
      <dgm:spPr/>
      <dgm:t>
        <a:bodyPr/>
        <a:lstStyle/>
        <a:p>
          <a:endParaRPr lang="ru-RU"/>
        </a:p>
      </dgm:t>
    </dgm:pt>
    <dgm:pt modelId="{29C8C50E-0872-4054-A572-EEA79D0E9737}" type="parTrans" cxnId="{7506BA1F-4D76-431B-9B00-680E3609C40F}">
      <dgm:prSet/>
      <dgm:spPr/>
      <dgm:t>
        <a:bodyPr/>
        <a:lstStyle/>
        <a:p>
          <a:endParaRPr lang="ru-RU"/>
        </a:p>
      </dgm:t>
    </dgm:pt>
    <dgm:pt modelId="{C42F2E17-CC93-4DD1-B728-D5A2EC47FFBB}">
      <dgm:prSet custT="1"/>
      <dgm:spPr>
        <a:noFill/>
      </dgm:spPr>
      <dgm:t>
        <a:bodyPr/>
        <a:lstStyle/>
        <a:p>
          <a:r>
            <a:rPr lang="ru-RU" sz="2000" dirty="0" smtClean="0">
              <a:solidFill>
                <a:srgbClr val="002060"/>
              </a:solidFill>
              <a:latin typeface="Times New Roman" pitchFamily="18" charset="0"/>
              <a:cs typeface="Times New Roman" pitchFamily="18" charset="0"/>
            </a:rPr>
            <a:t>сияқты оның құрылымдарында да біртұтас көзқарастар жоқ. Л.С. Выготский</a:t>
          </a:r>
          <a:endParaRPr lang="ru-RU" sz="2000" dirty="0">
            <a:solidFill>
              <a:srgbClr val="002060"/>
            </a:solidFill>
            <a:latin typeface="Times New Roman" pitchFamily="18" charset="0"/>
            <a:cs typeface="Times New Roman" pitchFamily="18" charset="0"/>
          </a:endParaRPr>
        </a:p>
      </dgm:t>
    </dgm:pt>
    <dgm:pt modelId="{A12C8346-ECB6-4E6A-9A84-682B84D49E85}" type="parTrans" cxnId="{4D5E018C-38CD-4D71-B1FD-4E5810468A3E}">
      <dgm:prSet/>
      <dgm:spPr/>
      <dgm:t>
        <a:bodyPr/>
        <a:lstStyle/>
        <a:p>
          <a:endParaRPr lang="ru-RU"/>
        </a:p>
      </dgm:t>
    </dgm:pt>
    <dgm:pt modelId="{CD4664EC-DBD4-4A65-BE67-FB88FADCB7C1}" type="sibTrans" cxnId="{4D5E018C-38CD-4D71-B1FD-4E5810468A3E}">
      <dgm:prSet/>
      <dgm:spPr/>
      <dgm:t>
        <a:bodyPr/>
        <a:lstStyle/>
        <a:p>
          <a:endParaRPr lang="ru-RU"/>
        </a:p>
      </dgm:t>
    </dgm:pt>
    <dgm:pt modelId="{58CF74A3-FDA2-4720-B366-5CFF7DDB5CD7}">
      <dgm:prSet custT="1"/>
      <dgm:spPr>
        <a:noFill/>
      </dgm:spPr>
      <dgm:t>
        <a:bodyPr/>
        <a:lstStyle/>
        <a:p>
          <a:r>
            <a:rPr lang="ru-RU" sz="2000" dirty="0" smtClean="0">
              <a:solidFill>
                <a:srgbClr val="002060"/>
              </a:solidFill>
              <a:latin typeface="Times New Roman" pitchFamily="18" charset="0"/>
              <a:cs typeface="Times New Roman" pitchFamily="18" charset="0"/>
            </a:rPr>
            <a:t>алғаш рет психикалық қызметтерді жоғары - мәдени және тӛменгі - табиғи деп бөлінуін ұсынды. Л.С. Выготский құрылымының негізінде, тұлғаның - өзегі -оның бағыттылығы деп атады. Бұл кӛзқарас зерттеушілердің көпшілігіне негіз болып қаланды (С.Л. Рубинштейн, Л.И. Божович, А.Н. Леонтьев, М. 3.Неймарк, және т.б.). Алайда, көптеген авторлар тұлға бағыттылығының мазмұнын (мотивтер мен қажеттіліктер, қызығулар, бағдар және т.б.) түрліше қарастырады.</a:t>
          </a:r>
          <a:endParaRPr lang="ru-RU" sz="2000" dirty="0">
            <a:solidFill>
              <a:srgbClr val="002060"/>
            </a:solidFill>
            <a:latin typeface="Times New Roman" pitchFamily="18" charset="0"/>
            <a:cs typeface="Times New Roman" pitchFamily="18" charset="0"/>
          </a:endParaRPr>
        </a:p>
      </dgm:t>
    </dgm:pt>
    <dgm:pt modelId="{00F32EC6-35C1-4427-B05C-304136780814}" type="parTrans" cxnId="{62858AA3-AA0A-46C0-BE90-F182AB8AB800}">
      <dgm:prSet/>
      <dgm:spPr/>
      <dgm:t>
        <a:bodyPr/>
        <a:lstStyle/>
        <a:p>
          <a:endParaRPr lang="ru-RU"/>
        </a:p>
      </dgm:t>
    </dgm:pt>
    <dgm:pt modelId="{0D2AB90B-6B34-43C7-B2A9-41B3BD1B1D09}" type="sibTrans" cxnId="{62858AA3-AA0A-46C0-BE90-F182AB8AB800}">
      <dgm:prSet/>
      <dgm:spPr/>
      <dgm:t>
        <a:bodyPr/>
        <a:lstStyle/>
        <a:p>
          <a:endParaRPr lang="ru-RU"/>
        </a:p>
      </dgm:t>
    </dgm:pt>
    <dgm:pt modelId="{2B6E68DF-ED84-4721-912D-73A8713EE16C}" type="pres">
      <dgm:prSet presAssocID="{43A3A88A-9451-48CB-9161-FF9D75049D0A}" presName="linearFlow" presStyleCnt="0">
        <dgm:presLayoutVars>
          <dgm:dir/>
          <dgm:animLvl val="lvl"/>
          <dgm:resizeHandles/>
        </dgm:presLayoutVars>
      </dgm:prSet>
      <dgm:spPr/>
      <dgm:t>
        <a:bodyPr/>
        <a:lstStyle/>
        <a:p>
          <a:endParaRPr lang="ru-RU"/>
        </a:p>
      </dgm:t>
    </dgm:pt>
    <dgm:pt modelId="{BDEB724E-78DB-4EA6-9A87-737C22545A15}" type="pres">
      <dgm:prSet presAssocID="{E77951D8-9892-4E6E-A898-5A57F8BEDE39}" presName="compositeNode" presStyleCnt="0">
        <dgm:presLayoutVars>
          <dgm:bulletEnabled val="1"/>
        </dgm:presLayoutVars>
      </dgm:prSet>
      <dgm:spPr/>
    </dgm:pt>
    <dgm:pt modelId="{914831CC-4026-4611-A288-10C7137BC8C6}" type="pres">
      <dgm:prSet presAssocID="{E77951D8-9892-4E6E-A898-5A57F8BEDE39}" presName="image" presStyleLbl="fgImgPlace1" presStyleIdx="0" presStyleCnt="1"/>
      <dgm:spPr>
        <a:solidFill>
          <a:srgbClr val="FFFF00"/>
        </a:solidFill>
      </dgm:spPr>
      <dgm:t>
        <a:bodyPr/>
        <a:lstStyle/>
        <a:p>
          <a:endParaRPr lang="ru-RU"/>
        </a:p>
      </dgm:t>
    </dgm:pt>
    <dgm:pt modelId="{1E5AFADB-2975-4504-B772-2B2336743C8B}" type="pres">
      <dgm:prSet presAssocID="{E77951D8-9892-4E6E-A898-5A57F8BEDE39}" presName="childNode" presStyleLbl="node1" presStyleIdx="0" presStyleCnt="1" custScaleY="94979">
        <dgm:presLayoutVars>
          <dgm:bulletEnabled val="1"/>
        </dgm:presLayoutVars>
      </dgm:prSet>
      <dgm:spPr/>
      <dgm:t>
        <a:bodyPr/>
        <a:lstStyle/>
        <a:p>
          <a:endParaRPr lang="ru-RU"/>
        </a:p>
      </dgm:t>
    </dgm:pt>
    <dgm:pt modelId="{20C46885-FC3B-4758-99D8-0EA70E8B3736}" type="pres">
      <dgm:prSet presAssocID="{E77951D8-9892-4E6E-A898-5A57F8BEDE39}" presName="parentNode" presStyleLbl="revTx" presStyleIdx="0" presStyleCnt="1">
        <dgm:presLayoutVars>
          <dgm:chMax val="0"/>
          <dgm:bulletEnabled val="1"/>
        </dgm:presLayoutVars>
      </dgm:prSet>
      <dgm:spPr/>
      <dgm:t>
        <a:bodyPr/>
        <a:lstStyle/>
        <a:p>
          <a:endParaRPr lang="ru-RU"/>
        </a:p>
      </dgm:t>
    </dgm:pt>
  </dgm:ptLst>
  <dgm:cxnLst>
    <dgm:cxn modelId="{40945C3F-9F80-4592-8BF5-3CAA29D2EEE4}" type="presOf" srcId="{C42F2E17-CC93-4DD1-B728-D5A2EC47FFBB}" destId="{1E5AFADB-2975-4504-B772-2B2336743C8B}" srcOrd="0" destOrd="1" presId="urn:microsoft.com/office/officeart/2005/8/layout/hList2#1"/>
    <dgm:cxn modelId="{0D87AD66-B485-4841-AC27-4870A25A8B88}" type="presOf" srcId="{58CF74A3-FDA2-4720-B366-5CFF7DDB5CD7}" destId="{1E5AFADB-2975-4504-B772-2B2336743C8B}" srcOrd="0" destOrd="2" presId="urn:microsoft.com/office/officeart/2005/8/layout/hList2#1"/>
    <dgm:cxn modelId="{62858AA3-AA0A-46C0-BE90-F182AB8AB800}" srcId="{E77951D8-9892-4E6E-A898-5A57F8BEDE39}" destId="{58CF74A3-FDA2-4720-B366-5CFF7DDB5CD7}" srcOrd="2" destOrd="0" parTransId="{00F32EC6-35C1-4427-B05C-304136780814}" sibTransId="{0D2AB90B-6B34-43C7-B2A9-41B3BD1B1D09}"/>
    <dgm:cxn modelId="{7AF2CE8C-2108-4FF6-B4A0-29649A6BB0DA}" srcId="{E77951D8-9892-4E6E-A898-5A57F8BEDE39}" destId="{867E9EEC-0399-48D8-B74F-031CB49ECFE7}" srcOrd="0" destOrd="0" parTransId="{2CFE6E0E-5301-40E5-99B8-5D88C5F7E306}" sibTransId="{D9676B90-3369-4106-BAC7-B0EC186318C5}"/>
    <dgm:cxn modelId="{0C59A775-351E-434E-8D93-CBB3D8A25DEE}" type="presOf" srcId="{E77951D8-9892-4E6E-A898-5A57F8BEDE39}" destId="{20C46885-FC3B-4758-99D8-0EA70E8B3736}" srcOrd="0" destOrd="0" presId="urn:microsoft.com/office/officeart/2005/8/layout/hList2#1"/>
    <dgm:cxn modelId="{0E9D50F0-B2C5-4DA3-A934-C41770D8FFDB}" type="presOf" srcId="{867E9EEC-0399-48D8-B74F-031CB49ECFE7}" destId="{1E5AFADB-2975-4504-B772-2B2336743C8B}" srcOrd="0" destOrd="0" presId="urn:microsoft.com/office/officeart/2005/8/layout/hList2#1"/>
    <dgm:cxn modelId="{4D5E018C-38CD-4D71-B1FD-4E5810468A3E}" srcId="{E77951D8-9892-4E6E-A898-5A57F8BEDE39}" destId="{C42F2E17-CC93-4DD1-B728-D5A2EC47FFBB}" srcOrd="1" destOrd="0" parTransId="{A12C8346-ECB6-4E6A-9A84-682B84D49E85}" sibTransId="{CD4664EC-DBD4-4A65-BE67-FB88FADCB7C1}"/>
    <dgm:cxn modelId="{7506BA1F-4D76-431B-9B00-680E3609C40F}" srcId="{43A3A88A-9451-48CB-9161-FF9D75049D0A}" destId="{E77951D8-9892-4E6E-A898-5A57F8BEDE39}" srcOrd="0" destOrd="0" parTransId="{29C8C50E-0872-4054-A572-EEA79D0E9737}" sibTransId="{A263A920-275B-41CB-9C82-21C5627AC63A}"/>
    <dgm:cxn modelId="{600891FF-7592-4714-922D-B3930F751D6B}" type="presOf" srcId="{43A3A88A-9451-48CB-9161-FF9D75049D0A}" destId="{2B6E68DF-ED84-4721-912D-73A8713EE16C}" srcOrd="0" destOrd="0" presId="urn:microsoft.com/office/officeart/2005/8/layout/hList2#1"/>
    <dgm:cxn modelId="{DD8F9708-DFBE-48F9-8D01-19B8D83498A0}" type="presParOf" srcId="{2B6E68DF-ED84-4721-912D-73A8713EE16C}" destId="{BDEB724E-78DB-4EA6-9A87-737C22545A15}" srcOrd="0" destOrd="0" presId="urn:microsoft.com/office/officeart/2005/8/layout/hList2#1"/>
    <dgm:cxn modelId="{7D32FA2F-BAAF-4C96-8616-876221ABF95D}" type="presParOf" srcId="{BDEB724E-78DB-4EA6-9A87-737C22545A15}" destId="{914831CC-4026-4611-A288-10C7137BC8C6}" srcOrd="0" destOrd="0" presId="urn:microsoft.com/office/officeart/2005/8/layout/hList2#1"/>
    <dgm:cxn modelId="{C73009CB-68B5-48F4-A29D-3120CC7C736C}" type="presParOf" srcId="{BDEB724E-78DB-4EA6-9A87-737C22545A15}" destId="{1E5AFADB-2975-4504-B772-2B2336743C8B}" srcOrd="1" destOrd="0" presId="urn:microsoft.com/office/officeart/2005/8/layout/hList2#1"/>
    <dgm:cxn modelId="{3400D507-928C-4D31-86BF-DEC8E3B9DF0B}" type="presParOf" srcId="{BDEB724E-78DB-4EA6-9A87-737C22545A15}" destId="{20C46885-FC3B-4758-99D8-0EA70E8B3736}" srcOrd="2" destOrd="0" presId="urn:microsoft.com/office/officeart/2005/8/layout/hList2#1"/>
  </dgm:cxnLst>
  <dgm:bg>
    <a:gradFill>
      <a:gsLst>
        <a:gs pos="0">
          <a:srgbClr val="FF3399"/>
        </a:gs>
        <a:gs pos="25000">
          <a:srgbClr val="FF6633"/>
        </a:gs>
        <a:gs pos="50000">
          <a:srgbClr val="FFFF00"/>
        </a:gs>
        <a:gs pos="75000">
          <a:srgbClr val="01A78F"/>
        </a:gs>
        <a:gs pos="100000">
          <a:srgbClr val="3366FF"/>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3A3A88A-9451-48CB-9161-FF9D75049D0A}"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ru-RU"/>
        </a:p>
      </dgm:t>
    </dgm:pt>
    <dgm:pt modelId="{1EB2966F-9E34-4392-9FF7-3B1CBF21D199}">
      <dgm:prSet phldrT="[Текст]" custT="1"/>
      <dgm:spPr/>
      <dgm:t>
        <a:bodyPr/>
        <a:lstStyle/>
        <a:p>
          <a:r>
            <a:rPr lang="ru-RU" sz="1800" dirty="0" smtClean="0">
              <a:solidFill>
                <a:srgbClr val="002060"/>
              </a:solidFill>
              <a:latin typeface="Times New Roman" pitchFamily="18" charset="0"/>
              <a:cs typeface="Times New Roman" pitchFamily="18" charset="0"/>
            </a:rPr>
            <a:t>Л.С.Выготский пікірі бойынша, адамның тұлғасы өзінің енген қарым-қатынастарының кешенді әсерінің нәтижесінде дамиды. Тұлға - бұл қоғамдық-тарихи дамудың жемісі. Адамның қоғамдық қатынастар жүйесінде алатын орны, оның орындайтын іс-әрекеті - бұл оның тұлғасының қалыптасуын анықтайтын жағдайлар. Тұлғаның қалыптасуы биологиялық және әлеуметтік факторларға байланысты екені мәлім. Сонымен қатар тұлғаның дамуында негізгі болып - нақтылы тарихи орта саналады. Оқушылардың тұлғасының дамуы - механизмді құрастыратын көптеген ішкі және сыртқы факторларға тәуелді болып келеді. Л.С. Выготскийдің: "баланың психикасы әлеуметтік табиғатқа...", - деген пікірі осыған негізделеді. Л.С. Выготскийдің айтуы бойынша, баланың тұлғалық дамуы - оның дамуындағы әлеуметтікжағдайлармен байланысты.</a:t>
          </a:r>
          <a:endParaRPr lang="ru-RU" sz="1800" dirty="0">
            <a:solidFill>
              <a:srgbClr val="002060"/>
            </a:solidFill>
            <a:latin typeface="Times New Roman" pitchFamily="18" charset="0"/>
            <a:cs typeface="Times New Roman" pitchFamily="18" charset="0"/>
          </a:endParaRPr>
        </a:p>
      </dgm:t>
    </dgm:pt>
    <dgm:pt modelId="{BB7CDA5F-16BA-4D53-935B-DEC2B1502E40}" type="parTrans" cxnId="{F8ED5E24-A6AE-4FAF-8A90-900F457EAD95}">
      <dgm:prSet/>
      <dgm:spPr/>
      <dgm:t>
        <a:bodyPr/>
        <a:lstStyle/>
        <a:p>
          <a:endParaRPr lang="ru-RU"/>
        </a:p>
      </dgm:t>
    </dgm:pt>
    <dgm:pt modelId="{FB7B5C0A-E8AB-4A91-813F-971A15A773DA}" type="sibTrans" cxnId="{F8ED5E24-A6AE-4FAF-8A90-900F457EAD95}">
      <dgm:prSet/>
      <dgm:spPr/>
      <dgm:t>
        <a:bodyPr/>
        <a:lstStyle/>
        <a:p>
          <a:endParaRPr lang="ru-RU"/>
        </a:p>
      </dgm:t>
    </dgm:pt>
    <dgm:pt modelId="{C565E621-5658-49D8-BA15-A17CE83A4956}" type="pres">
      <dgm:prSet presAssocID="{43A3A88A-9451-48CB-9161-FF9D75049D0A}" presName="cycle" presStyleCnt="0">
        <dgm:presLayoutVars>
          <dgm:chMax val="1"/>
          <dgm:dir/>
          <dgm:animLvl val="ctr"/>
          <dgm:resizeHandles val="exact"/>
        </dgm:presLayoutVars>
      </dgm:prSet>
      <dgm:spPr/>
      <dgm:t>
        <a:bodyPr/>
        <a:lstStyle/>
        <a:p>
          <a:endParaRPr lang="ru-RU"/>
        </a:p>
      </dgm:t>
    </dgm:pt>
    <dgm:pt modelId="{7A7F88B5-6D38-4F13-A4A0-47155863C278}" type="pres">
      <dgm:prSet presAssocID="{1EB2966F-9E34-4392-9FF7-3B1CBF21D199}" presName="centerShape" presStyleLbl="node0" presStyleIdx="0" presStyleCnt="1" custScaleX="113642"/>
      <dgm:spPr/>
      <dgm:t>
        <a:bodyPr/>
        <a:lstStyle/>
        <a:p>
          <a:endParaRPr lang="ru-RU"/>
        </a:p>
      </dgm:t>
    </dgm:pt>
  </dgm:ptLst>
  <dgm:cxnLst>
    <dgm:cxn modelId="{235D2D05-6EF6-4217-AEB7-0EC6668E4DAB}" type="presOf" srcId="{43A3A88A-9451-48CB-9161-FF9D75049D0A}" destId="{C565E621-5658-49D8-BA15-A17CE83A4956}" srcOrd="0" destOrd="0" presId="urn:microsoft.com/office/officeart/2005/8/layout/radial4"/>
    <dgm:cxn modelId="{F8ED5E24-A6AE-4FAF-8A90-900F457EAD95}" srcId="{43A3A88A-9451-48CB-9161-FF9D75049D0A}" destId="{1EB2966F-9E34-4392-9FF7-3B1CBF21D199}" srcOrd="0" destOrd="0" parTransId="{BB7CDA5F-16BA-4D53-935B-DEC2B1502E40}" sibTransId="{FB7B5C0A-E8AB-4A91-813F-971A15A773DA}"/>
    <dgm:cxn modelId="{0B7CB7D2-DAB6-4A61-8B80-2F58786C74CC}" type="presOf" srcId="{1EB2966F-9E34-4392-9FF7-3B1CBF21D199}" destId="{7A7F88B5-6D38-4F13-A4A0-47155863C278}" srcOrd="0" destOrd="0" presId="urn:microsoft.com/office/officeart/2005/8/layout/radial4"/>
    <dgm:cxn modelId="{BBD05DBF-60E8-4FAB-B73B-B27E315F2109}" type="presParOf" srcId="{C565E621-5658-49D8-BA15-A17CE83A4956}" destId="{7A7F88B5-6D38-4F13-A4A0-47155863C278}" srcOrd="0" destOrd="0" presId="urn:microsoft.com/office/officeart/2005/8/layout/radial4"/>
  </dgm:cxnLst>
  <dgm:bg>
    <a:gradFill flip="none" rotWithShape="1">
      <a:gsLst>
        <a:gs pos="0">
          <a:srgbClr val="DDEBCF"/>
        </a:gs>
        <a:gs pos="50000">
          <a:srgbClr val="9CB86E"/>
        </a:gs>
        <a:gs pos="100000">
          <a:srgbClr val="156B13"/>
        </a:gs>
      </a:gsLst>
      <a:lin ang="2700000" scaled="0"/>
      <a:tileRect/>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DF7EF6-DA29-4695-A14D-587B2B98EF2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F2C3E032-65CF-4464-A9E4-1D93431F266E}">
      <dgm:prSet phldrT="[Текст]" custT="1"/>
      <dgm:spPr>
        <a:solidFill>
          <a:srgbClr val="00B050"/>
        </a:solidFill>
      </dgm:spPr>
      <dgm:t>
        <a:bodyPr/>
        <a:lstStyle/>
        <a:p>
          <a:r>
            <a:rPr lang="kk-KZ" sz="3600" dirty="0" smtClean="0">
              <a:latin typeface="Times New Roman" pitchFamily="18" charset="0"/>
              <a:cs typeface="Times New Roman" pitchFamily="18" charset="0"/>
            </a:rPr>
            <a:t>Белсенді тұлға</a:t>
          </a:r>
          <a:endParaRPr lang="ru-RU" sz="3600" dirty="0">
            <a:latin typeface="Times New Roman" pitchFamily="18" charset="0"/>
            <a:cs typeface="Times New Roman" pitchFamily="18" charset="0"/>
          </a:endParaRPr>
        </a:p>
      </dgm:t>
    </dgm:pt>
    <dgm:pt modelId="{F3FEE26E-1F3D-49E3-909C-0D23277FE106}" type="parTrans" cxnId="{F23686DB-0007-4624-BCC9-D1DE4F2098C7}">
      <dgm:prSet/>
      <dgm:spPr/>
      <dgm:t>
        <a:bodyPr/>
        <a:lstStyle/>
        <a:p>
          <a:endParaRPr lang="ru-RU"/>
        </a:p>
      </dgm:t>
    </dgm:pt>
    <dgm:pt modelId="{AC6A0143-35D9-422B-9A9B-7FC201E42826}" type="sibTrans" cxnId="{F23686DB-0007-4624-BCC9-D1DE4F2098C7}">
      <dgm:prSet/>
      <dgm:spPr/>
      <dgm:t>
        <a:bodyPr/>
        <a:lstStyle/>
        <a:p>
          <a:endParaRPr lang="ru-RU"/>
        </a:p>
      </dgm:t>
    </dgm:pt>
    <dgm:pt modelId="{19165F81-8658-4019-B719-1DE6C4CCA40C}">
      <dgm:prSet phldrT="[Текст]"/>
      <dgm:spPr/>
      <dgm:t>
        <a:bodyPr/>
        <a:lstStyle/>
        <a:p>
          <a:r>
            <a:rPr lang="ru-RU" dirty="0" smtClean="0"/>
            <a:t>Б.Г. Ананвев, А.Н. Леонтьев өз еңбектерінде объективті өмірді бейнелеу процесінде, белсенді тұлға - қоршаған әлеуметтік өмір танымы, сана сезімімен бірлестікте іске енетін тұтастай субъект ретінде көрініс береді деп баяндалады.Сонымен қатар, Б.Г.Ананьев тұлға құрылымының жан-жақты зерттелуін өз еңбектерінде сипаттаған. Ол тұлғаның процестерін, күйлерін, қасиеттерін психофизиологиялық функциялармен және тұлғаның бағдары мен қажеттіліктері кіретін мінез-құлықтың жалпы мотивациясымен толықтырады.А.Н.Леонтьевтің пікірі бойынша, тұлға - бұл адам өмірінің қоғамда туылуының ерекше түрінің психологиялық тұрғыда құрылуы. Әр түрлі іс-әрекеттің бірлесе бағынуы - онтогенезде тұлғаның қалыптасу негізін құрайды.Тұлғаның жүйелі қасиет ретінде пайда болуы - индивид басқа индивидтермен біріккен іс-әрекетінде, ақиқатты өзгертіп соның арқасында өзінде өзгертіп,тұлға дәрежесіне жетеді. Индивидтің тұлғасы бағыттылықпен бейнеленеді, яғни үстем болып табылатын адамның қажетті көрініс беретін мотивтер -қызығушылықтар, сенімдер, дүниетаным және т.б. жүйелермен бейнеленеді.</a:t>
          </a:r>
          <a:endParaRPr lang="ru-RU" dirty="0"/>
        </a:p>
      </dgm:t>
    </dgm:pt>
    <dgm:pt modelId="{867D850A-9D03-4ABB-8488-F2B2B892007A}" type="parTrans" cxnId="{667828D8-A2A6-4ACE-A2C2-FD028FD1A7C6}">
      <dgm:prSet/>
      <dgm:spPr/>
      <dgm:t>
        <a:bodyPr/>
        <a:lstStyle/>
        <a:p>
          <a:endParaRPr lang="ru-RU"/>
        </a:p>
      </dgm:t>
    </dgm:pt>
    <dgm:pt modelId="{FDFADA87-1891-48F9-88AE-97F34C9C76B7}" type="sibTrans" cxnId="{667828D8-A2A6-4ACE-A2C2-FD028FD1A7C6}">
      <dgm:prSet/>
      <dgm:spPr/>
      <dgm:t>
        <a:bodyPr/>
        <a:lstStyle/>
        <a:p>
          <a:endParaRPr lang="ru-RU"/>
        </a:p>
      </dgm:t>
    </dgm:pt>
    <dgm:pt modelId="{0F8025D4-7381-4B3E-BEC7-45BFB81DC338}" type="pres">
      <dgm:prSet presAssocID="{97DF7EF6-DA29-4695-A14D-587B2B98EF29}" presName="Name0" presStyleCnt="0">
        <dgm:presLayoutVars>
          <dgm:dir/>
          <dgm:animLvl val="lvl"/>
          <dgm:resizeHandles val="exact"/>
        </dgm:presLayoutVars>
      </dgm:prSet>
      <dgm:spPr/>
      <dgm:t>
        <a:bodyPr/>
        <a:lstStyle/>
        <a:p>
          <a:endParaRPr lang="ru-RU"/>
        </a:p>
      </dgm:t>
    </dgm:pt>
    <dgm:pt modelId="{534F060F-555C-48BA-B835-8FDD9F24FAFC}" type="pres">
      <dgm:prSet presAssocID="{F2C3E032-65CF-4464-A9E4-1D93431F266E}" presName="composite" presStyleCnt="0"/>
      <dgm:spPr/>
    </dgm:pt>
    <dgm:pt modelId="{3EBC6B5D-EFCE-472B-9526-5592C513DE24}" type="pres">
      <dgm:prSet presAssocID="{F2C3E032-65CF-4464-A9E4-1D93431F266E}" presName="parTx" presStyleLbl="alignNode1" presStyleIdx="0" presStyleCnt="1" custScaleY="219476" custLinFactNeighborX="-346" custLinFactNeighborY="-5532">
        <dgm:presLayoutVars>
          <dgm:chMax val="0"/>
          <dgm:chPref val="0"/>
          <dgm:bulletEnabled val="1"/>
        </dgm:presLayoutVars>
      </dgm:prSet>
      <dgm:spPr/>
      <dgm:t>
        <a:bodyPr/>
        <a:lstStyle/>
        <a:p>
          <a:endParaRPr lang="ru-RU"/>
        </a:p>
      </dgm:t>
    </dgm:pt>
    <dgm:pt modelId="{BFFE5F2D-7031-4066-8ED2-7443CF274A7B}" type="pres">
      <dgm:prSet presAssocID="{F2C3E032-65CF-4464-A9E4-1D93431F266E}" presName="desTx" presStyleLbl="alignAccFollowNode1" presStyleIdx="0" presStyleCnt="1">
        <dgm:presLayoutVars>
          <dgm:bulletEnabled val="1"/>
        </dgm:presLayoutVars>
      </dgm:prSet>
      <dgm:spPr/>
      <dgm:t>
        <a:bodyPr/>
        <a:lstStyle/>
        <a:p>
          <a:endParaRPr lang="ru-RU"/>
        </a:p>
      </dgm:t>
    </dgm:pt>
  </dgm:ptLst>
  <dgm:cxnLst>
    <dgm:cxn modelId="{84477E77-F0B9-4AA1-BBD1-C5807596EB7C}" type="presOf" srcId="{97DF7EF6-DA29-4695-A14D-587B2B98EF29}" destId="{0F8025D4-7381-4B3E-BEC7-45BFB81DC338}" srcOrd="0" destOrd="0" presId="urn:microsoft.com/office/officeart/2005/8/layout/hList1"/>
    <dgm:cxn modelId="{667828D8-A2A6-4ACE-A2C2-FD028FD1A7C6}" srcId="{F2C3E032-65CF-4464-A9E4-1D93431F266E}" destId="{19165F81-8658-4019-B719-1DE6C4CCA40C}" srcOrd="0" destOrd="0" parTransId="{867D850A-9D03-4ABB-8488-F2B2B892007A}" sibTransId="{FDFADA87-1891-48F9-88AE-97F34C9C76B7}"/>
    <dgm:cxn modelId="{CE63675C-7030-4B79-9953-285FF198195F}" type="presOf" srcId="{19165F81-8658-4019-B719-1DE6C4CCA40C}" destId="{BFFE5F2D-7031-4066-8ED2-7443CF274A7B}" srcOrd="0" destOrd="0" presId="urn:microsoft.com/office/officeart/2005/8/layout/hList1"/>
    <dgm:cxn modelId="{2D4C5CD2-BB4B-43E4-B8FA-3B93AF655EE1}" type="presOf" srcId="{F2C3E032-65CF-4464-A9E4-1D93431F266E}" destId="{3EBC6B5D-EFCE-472B-9526-5592C513DE24}" srcOrd="0" destOrd="0" presId="urn:microsoft.com/office/officeart/2005/8/layout/hList1"/>
    <dgm:cxn modelId="{F23686DB-0007-4624-BCC9-D1DE4F2098C7}" srcId="{97DF7EF6-DA29-4695-A14D-587B2B98EF29}" destId="{F2C3E032-65CF-4464-A9E4-1D93431F266E}" srcOrd="0" destOrd="0" parTransId="{F3FEE26E-1F3D-49E3-909C-0D23277FE106}" sibTransId="{AC6A0143-35D9-422B-9A9B-7FC201E42826}"/>
    <dgm:cxn modelId="{2DC87508-0793-4979-A47C-43CFDD25FE2F}" type="presParOf" srcId="{0F8025D4-7381-4B3E-BEC7-45BFB81DC338}" destId="{534F060F-555C-48BA-B835-8FDD9F24FAFC}" srcOrd="0" destOrd="0" presId="urn:microsoft.com/office/officeart/2005/8/layout/hList1"/>
    <dgm:cxn modelId="{79525668-9D1C-4C31-B379-FA76D0C35124}" type="presParOf" srcId="{534F060F-555C-48BA-B835-8FDD9F24FAFC}" destId="{3EBC6B5D-EFCE-472B-9526-5592C513DE24}" srcOrd="0" destOrd="0" presId="urn:microsoft.com/office/officeart/2005/8/layout/hList1"/>
    <dgm:cxn modelId="{89426C3B-0C06-44D9-9F4E-3F1A63995C27}" type="presParOf" srcId="{534F060F-555C-48BA-B835-8FDD9F24FAFC}" destId="{BFFE5F2D-7031-4066-8ED2-7443CF274A7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DF7EF6-DA29-4695-A14D-587B2B98EF2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F2C3E032-65CF-4464-A9E4-1D93431F266E}">
      <dgm:prSet phldrT="[Текст]" custT="1"/>
      <dgm:spPr>
        <a:solidFill>
          <a:schemeClr val="accent5">
            <a:lumMod val="75000"/>
          </a:schemeClr>
        </a:solidFill>
      </dgm:spPr>
      <dgm:t>
        <a:bodyPr/>
        <a:lstStyle/>
        <a:p>
          <a:r>
            <a:rPr lang="kk-KZ" sz="3600" dirty="0" smtClean="0">
              <a:latin typeface="Times New Roman" pitchFamily="18" charset="0"/>
              <a:cs typeface="Times New Roman" pitchFamily="18" charset="0"/>
            </a:rPr>
            <a:t>Қазақстанда тұлға мәселесімен</a:t>
          </a:r>
          <a:endParaRPr lang="ru-RU" sz="3600" dirty="0">
            <a:latin typeface="Times New Roman" pitchFamily="18" charset="0"/>
            <a:cs typeface="Times New Roman" pitchFamily="18" charset="0"/>
          </a:endParaRPr>
        </a:p>
      </dgm:t>
    </dgm:pt>
    <dgm:pt modelId="{F3FEE26E-1F3D-49E3-909C-0D23277FE106}" type="parTrans" cxnId="{F23686DB-0007-4624-BCC9-D1DE4F2098C7}">
      <dgm:prSet/>
      <dgm:spPr/>
      <dgm:t>
        <a:bodyPr/>
        <a:lstStyle/>
        <a:p>
          <a:endParaRPr lang="ru-RU"/>
        </a:p>
      </dgm:t>
    </dgm:pt>
    <dgm:pt modelId="{AC6A0143-35D9-422B-9A9B-7FC201E42826}" type="sibTrans" cxnId="{F23686DB-0007-4624-BCC9-D1DE4F2098C7}">
      <dgm:prSet/>
      <dgm:spPr/>
      <dgm:t>
        <a:bodyPr/>
        <a:lstStyle/>
        <a:p>
          <a:endParaRPr lang="ru-RU"/>
        </a:p>
      </dgm:t>
    </dgm:pt>
    <dgm:pt modelId="{19165F81-8658-4019-B719-1DE6C4CCA40C}">
      <dgm:prSet phldrT="[Текст]"/>
      <dgm:spPr/>
      <dgm:t>
        <a:bodyPr/>
        <a:lstStyle/>
        <a:p>
          <a:r>
            <a:rPr lang="ru-RU" dirty="0" smtClean="0"/>
            <a:t>Қ.Б.Жарықбаев, Ж.И.Намазбаева, С.М.Жақыпов және т.б. ғалымдар айналысуда.Ж.И. Намазбаева тұлға мәселесін зерттеуінде әр түрлі іс-әрекет (ойын, еңбек, спорт, оқу) барысындағы жас ерекшелік шамасының тұлғалық компоненттерінің механизмдер мен функцияларын белгілеуге түйінделетін кешенді кӛзқарастарды жетілдірді.</a:t>
          </a:r>
          <a:endParaRPr lang="ru-RU" dirty="0"/>
        </a:p>
      </dgm:t>
    </dgm:pt>
    <dgm:pt modelId="{867D850A-9D03-4ABB-8488-F2B2B892007A}" type="parTrans" cxnId="{667828D8-A2A6-4ACE-A2C2-FD028FD1A7C6}">
      <dgm:prSet/>
      <dgm:spPr/>
      <dgm:t>
        <a:bodyPr/>
        <a:lstStyle/>
        <a:p>
          <a:endParaRPr lang="ru-RU"/>
        </a:p>
      </dgm:t>
    </dgm:pt>
    <dgm:pt modelId="{FDFADA87-1891-48F9-88AE-97F34C9C76B7}" type="sibTrans" cxnId="{667828D8-A2A6-4ACE-A2C2-FD028FD1A7C6}">
      <dgm:prSet/>
      <dgm:spPr/>
      <dgm:t>
        <a:bodyPr/>
        <a:lstStyle/>
        <a:p>
          <a:endParaRPr lang="ru-RU"/>
        </a:p>
      </dgm:t>
    </dgm:pt>
    <dgm:pt modelId="{0F8025D4-7381-4B3E-BEC7-45BFB81DC338}" type="pres">
      <dgm:prSet presAssocID="{97DF7EF6-DA29-4695-A14D-587B2B98EF29}" presName="Name0" presStyleCnt="0">
        <dgm:presLayoutVars>
          <dgm:dir/>
          <dgm:animLvl val="lvl"/>
          <dgm:resizeHandles val="exact"/>
        </dgm:presLayoutVars>
      </dgm:prSet>
      <dgm:spPr/>
      <dgm:t>
        <a:bodyPr/>
        <a:lstStyle/>
        <a:p>
          <a:endParaRPr lang="ru-RU"/>
        </a:p>
      </dgm:t>
    </dgm:pt>
    <dgm:pt modelId="{534F060F-555C-48BA-B835-8FDD9F24FAFC}" type="pres">
      <dgm:prSet presAssocID="{F2C3E032-65CF-4464-A9E4-1D93431F266E}" presName="composite" presStyleCnt="0"/>
      <dgm:spPr/>
    </dgm:pt>
    <dgm:pt modelId="{3EBC6B5D-EFCE-472B-9526-5592C513DE24}" type="pres">
      <dgm:prSet presAssocID="{F2C3E032-65CF-4464-A9E4-1D93431F266E}" presName="parTx" presStyleLbl="alignNode1" presStyleIdx="0" presStyleCnt="1" custScaleY="208076" custLinFactNeighborX="-1211" custLinFactNeighborY="-51277">
        <dgm:presLayoutVars>
          <dgm:chMax val="0"/>
          <dgm:chPref val="0"/>
          <dgm:bulletEnabled val="1"/>
        </dgm:presLayoutVars>
      </dgm:prSet>
      <dgm:spPr/>
      <dgm:t>
        <a:bodyPr/>
        <a:lstStyle/>
        <a:p>
          <a:endParaRPr lang="ru-RU"/>
        </a:p>
      </dgm:t>
    </dgm:pt>
    <dgm:pt modelId="{BFFE5F2D-7031-4066-8ED2-7443CF274A7B}" type="pres">
      <dgm:prSet presAssocID="{F2C3E032-65CF-4464-A9E4-1D93431F266E}" presName="desTx" presStyleLbl="alignAccFollowNode1" presStyleIdx="0" presStyleCnt="1" custScaleY="104110" custLinFactNeighborX="-1211" custLinFactNeighborY="10933">
        <dgm:presLayoutVars>
          <dgm:bulletEnabled val="1"/>
        </dgm:presLayoutVars>
      </dgm:prSet>
      <dgm:spPr/>
      <dgm:t>
        <a:bodyPr/>
        <a:lstStyle/>
        <a:p>
          <a:endParaRPr lang="ru-RU"/>
        </a:p>
      </dgm:t>
    </dgm:pt>
  </dgm:ptLst>
  <dgm:cxnLst>
    <dgm:cxn modelId="{05FA282A-B638-463E-954E-59B2497A6051}" type="presOf" srcId="{97DF7EF6-DA29-4695-A14D-587B2B98EF29}" destId="{0F8025D4-7381-4B3E-BEC7-45BFB81DC338}" srcOrd="0" destOrd="0" presId="urn:microsoft.com/office/officeart/2005/8/layout/hList1"/>
    <dgm:cxn modelId="{53A2FA73-1273-4F1B-A9C0-C3261B65C5C7}" type="presOf" srcId="{19165F81-8658-4019-B719-1DE6C4CCA40C}" destId="{BFFE5F2D-7031-4066-8ED2-7443CF274A7B}" srcOrd="0" destOrd="0" presId="urn:microsoft.com/office/officeart/2005/8/layout/hList1"/>
    <dgm:cxn modelId="{667828D8-A2A6-4ACE-A2C2-FD028FD1A7C6}" srcId="{F2C3E032-65CF-4464-A9E4-1D93431F266E}" destId="{19165F81-8658-4019-B719-1DE6C4CCA40C}" srcOrd="0" destOrd="0" parTransId="{867D850A-9D03-4ABB-8488-F2B2B892007A}" sibTransId="{FDFADA87-1891-48F9-88AE-97F34C9C76B7}"/>
    <dgm:cxn modelId="{F23686DB-0007-4624-BCC9-D1DE4F2098C7}" srcId="{97DF7EF6-DA29-4695-A14D-587B2B98EF29}" destId="{F2C3E032-65CF-4464-A9E4-1D93431F266E}" srcOrd="0" destOrd="0" parTransId="{F3FEE26E-1F3D-49E3-909C-0D23277FE106}" sibTransId="{AC6A0143-35D9-422B-9A9B-7FC201E42826}"/>
    <dgm:cxn modelId="{7DA2CD97-AF5E-451E-A5EF-C09202327BD8}" type="presOf" srcId="{F2C3E032-65CF-4464-A9E4-1D93431F266E}" destId="{3EBC6B5D-EFCE-472B-9526-5592C513DE24}" srcOrd="0" destOrd="0" presId="urn:microsoft.com/office/officeart/2005/8/layout/hList1"/>
    <dgm:cxn modelId="{C093E4CF-CEA9-46DE-A827-6FEFA946055F}" type="presParOf" srcId="{0F8025D4-7381-4B3E-BEC7-45BFB81DC338}" destId="{534F060F-555C-48BA-B835-8FDD9F24FAFC}" srcOrd="0" destOrd="0" presId="urn:microsoft.com/office/officeart/2005/8/layout/hList1"/>
    <dgm:cxn modelId="{62E9D656-9378-44F0-B82A-471F2C183D2F}" type="presParOf" srcId="{534F060F-555C-48BA-B835-8FDD9F24FAFC}" destId="{3EBC6B5D-EFCE-472B-9526-5592C513DE24}" srcOrd="0" destOrd="0" presId="urn:microsoft.com/office/officeart/2005/8/layout/hList1"/>
    <dgm:cxn modelId="{FAD6FDCD-14EC-469C-B313-DF0CDEBBCB65}" type="presParOf" srcId="{534F060F-555C-48BA-B835-8FDD9F24FAFC}" destId="{BFFE5F2D-7031-4066-8ED2-7443CF274A7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A2E0A-624E-4D9D-B0CF-9E55D283580E}">
      <dsp:nvSpPr>
        <dsp:cNvPr id="0" name=""/>
        <dsp:cNvSpPr/>
      </dsp:nvSpPr>
      <dsp:spPr>
        <a:xfrm rot="5400000">
          <a:off x="-269200" y="269200"/>
          <a:ext cx="1794670" cy="1256269"/>
        </a:xfrm>
        <a:prstGeom prst="chevron">
          <a:avLst/>
        </a:prstGeom>
        <a:solidFill>
          <a:schemeClr val="accent2">
            <a:lumMod val="75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kk-KZ" sz="3200" kern="1200" dirty="0" smtClean="0">
              <a:latin typeface="Times New Roman" pitchFamily="18" charset="0"/>
              <a:cs typeface="Times New Roman" pitchFamily="18" charset="0"/>
            </a:rPr>
            <a:t>Адам</a:t>
          </a:r>
          <a:endParaRPr lang="ru-RU" sz="3200" kern="1200" dirty="0">
            <a:latin typeface="Times New Roman" pitchFamily="18" charset="0"/>
            <a:cs typeface="Times New Roman" pitchFamily="18" charset="0"/>
          </a:endParaRPr>
        </a:p>
      </dsp:txBody>
      <dsp:txXfrm rot="-5400000">
        <a:off x="1" y="628135"/>
        <a:ext cx="1256269" cy="538401"/>
      </dsp:txXfrm>
    </dsp:sp>
    <dsp:sp modelId="{AEDEE4A8-45F3-490C-B0AB-B98AE8C61C02}">
      <dsp:nvSpPr>
        <dsp:cNvPr id="0" name=""/>
        <dsp:cNvSpPr/>
      </dsp:nvSpPr>
      <dsp:spPr>
        <a:xfrm rot="5400000">
          <a:off x="4346294" y="-3134413"/>
          <a:ext cx="1166535" cy="7435364"/>
        </a:xfrm>
        <a:prstGeom prst="round2SameRect">
          <a:avLst/>
        </a:prstGeom>
        <a:solidFill>
          <a:srgbClr val="7030A0">
            <a:alpha val="90000"/>
          </a:srgb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solidFill>
                <a:srgbClr val="FFFF00"/>
              </a:solidFill>
              <a:latin typeface="Times New Roman" pitchFamily="18" charset="0"/>
              <a:cs typeface="Times New Roman" pitchFamily="18" charset="0"/>
            </a:rPr>
            <a:t>адамзат баласының жер бетіндегі басқа биологиялық организмдерден өзгеше қасиеттерін сипаттайтын жалпылама ұғым</a:t>
          </a:r>
          <a:endParaRPr lang="ru-RU" sz="2400" kern="1200" dirty="0">
            <a:solidFill>
              <a:srgbClr val="FFFF00"/>
            </a:solidFill>
            <a:latin typeface="Times New Roman" pitchFamily="18" charset="0"/>
            <a:cs typeface="Times New Roman" pitchFamily="18" charset="0"/>
          </a:endParaRPr>
        </a:p>
      </dsp:txBody>
      <dsp:txXfrm rot="-5400000">
        <a:off x="1211880" y="56947"/>
        <a:ext cx="7378418" cy="1052643"/>
      </dsp:txXfrm>
    </dsp:sp>
    <dsp:sp modelId="{52E7650A-AA7F-4C21-8234-5C26A0459B7C}">
      <dsp:nvSpPr>
        <dsp:cNvPr id="0" name=""/>
        <dsp:cNvSpPr/>
      </dsp:nvSpPr>
      <dsp:spPr>
        <a:xfrm rot="5400000">
          <a:off x="-269200" y="1912270"/>
          <a:ext cx="1794670" cy="1256269"/>
        </a:xfrm>
        <a:prstGeom prst="chevron">
          <a:avLst/>
        </a:prstGeom>
        <a:solidFill>
          <a:schemeClr val="accent5"/>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kk-KZ" sz="2400" kern="1200" dirty="0" smtClean="0">
              <a:latin typeface="Times New Roman" pitchFamily="18" charset="0"/>
              <a:cs typeface="Times New Roman" pitchFamily="18" charset="0"/>
            </a:rPr>
            <a:t>Индивид</a:t>
          </a:r>
          <a:endParaRPr lang="ru-RU" sz="2400" kern="1200" dirty="0">
            <a:latin typeface="Times New Roman" pitchFamily="18" charset="0"/>
            <a:cs typeface="Times New Roman" pitchFamily="18" charset="0"/>
          </a:endParaRPr>
        </a:p>
      </dsp:txBody>
      <dsp:txXfrm rot="-5400000">
        <a:off x="1" y="2271205"/>
        <a:ext cx="1256269" cy="538401"/>
      </dsp:txXfrm>
    </dsp:sp>
    <dsp:sp modelId="{83E63388-93D7-4469-99A3-E0965718B5C8}">
      <dsp:nvSpPr>
        <dsp:cNvPr id="0" name=""/>
        <dsp:cNvSpPr/>
      </dsp:nvSpPr>
      <dsp:spPr>
        <a:xfrm rot="5400000">
          <a:off x="4390683" y="-1531419"/>
          <a:ext cx="1166535" cy="7435364"/>
        </a:xfrm>
        <a:prstGeom prst="round2SameRect">
          <a:avLst/>
        </a:prstGeom>
        <a:solidFill>
          <a:schemeClr val="accent2">
            <a:lumMod val="75000"/>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solidFill>
                <a:srgbClr val="FFFF00"/>
              </a:solidFill>
              <a:latin typeface="Times New Roman" pitchFamily="18" charset="0"/>
              <a:cs typeface="Times New Roman" pitchFamily="18" charset="0"/>
            </a:rPr>
            <a:t>Адам тегінің нақты өкілі, жеке адам. Индивидуалдық – бұл әр адамның өзіне ғана тән жеке-дара қасиеттерінің жиынтығы, яғни бір адамның екінші адамнан айырмашылығы</a:t>
          </a:r>
          <a:endParaRPr lang="ru-RU" sz="2000" kern="1200" dirty="0">
            <a:solidFill>
              <a:srgbClr val="FFFF00"/>
            </a:solidFill>
            <a:latin typeface="Times New Roman" pitchFamily="18" charset="0"/>
            <a:cs typeface="Times New Roman" pitchFamily="18" charset="0"/>
          </a:endParaRPr>
        </a:p>
      </dsp:txBody>
      <dsp:txXfrm rot="-5400000">
        <a:off x="1256269" y="1659941"/>
        <a:ext cx="7378418" cy="1052643"/>
      </dsp:txXfrm>
    </dsp:sp>
    <dsp:sp modelId="{10FDD3D2-2BC1-40E4-B03E-BB76B0444306}">
      <dsp:nvSpPr>
        <dsp:cNvPr id="0" name=""/>
        <dsp:cNvSpPr/>
      </dsp:nvSpPr>
      <dsp:spPr>
        <a:xfrm rot="5400000">
          <a:off x="-269200" y="3474617"/>
          <a:ext cx="1794670" cy="1256269"/>
        </a:xfrm>
        <a:prstGeom prst="chevron">
          <a:avLst/>
        </a:prstGeom>
        <a:solidFill>
          <a:schemeClr val="accent4">
            <a:lumMod val="75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kk-KZ" sz="3200" kern="1200" dirty="0" smtClean="0">
              <a:latin typeface="Times New Roman" pitchFamily="18" charset="0"/>
              <a:cs typeface="Times New Roman" pitchFamily="18" charset="0"/>
            </a:rPr>
            <a:t>Тұлға</a:t>
          </a:r>
          <a:endParaRPr lang="ru-RU" sz="3200" kern="1200" dirty="0">
            <a:latin typeface="Times New Roman" pitchFamily="18" charset="0"/>
            <a:cs typeface="Times New Roman" pitchFamily="18" charset="0"/>
          </a:endParaRPr>
        </a:p>
      </dsp:txBody>
      <dsp:txXfrm rot="-5400000">
        <a:off x="1" y="3833552"/>
        <a:ext cx="1256269" cy="538401"/>
      </dsp:txXfrm>
    </dsp:sp>
    <dsp:sp modelId="{A941F70E-8034-4D31-B1EC-CDF642FAAAFB}">
      <dsp:nvSpPr>
        <dsp:cNvPr id="0" name=""/>
        <dsp:cNvSpPr/>
      </dsp:nvSpPr>
      <dsp:spPr>
        <a:xfrm rot="5400000">
          <a:off x="4390683" y="71002"/>
          <a:ext cx="1166535" cy="7435364"/>
        </a:xfrm>
        <a:prstGeom prst="round2SameRect">
          <a:avLst/>
        </a:prstGeom>
        <a:solidFill>
          <a:schemeClr val="accent3">
            <a:lumMod val="75000"/>
            <a:alpha val="9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ru-RU" sz="2400" kern="1200" dirty="0" smtClean="0">
              <a:solidFill>
                <a:srgbClr val="FFFF00"/>
              </a:solidFill>
              <a:latin typeface="Times New Roman" pitchFamily="18" charset="0"/>
              <a:cs typeface="Times New Roman" pitchFamily="18" charset="0"/>
            </a:rPr>
            <a:t>қоғамда белгілі бір жағдайға ие және белгілі бір қоғамдық роль атқаратын, саналы индивид</a:t>
          </a:r>
          <a:endParaRPr lang="ru-RU" sz="2400" kern="1200" dirty="0">
            <a:solidFill>
              <a:srgbClr val="FFFF00"/>
            </a:solidFill>
            <a:latin typeface="Times New Roman" pitchFamily="18" charset="0"/>
            <a:cs typeface="Times New Roman" pitchFamily="18" charset="0"/>
          </a:endParaRPr>
        </a:p>
      </dsp:txBody>
      <dsp:txXfrm rot="-5400000">
        <a:off x="1256269" y="3262362"/>
        <a:ext cx="7378418" cy="10526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46885-FC3B-4758-99D8-0EA70E8B3736}">
      <dsp:nvSpPr>
        <dsp:cNvPr id="0" name=""/>
        <dsp:cNvSpPr/>
      </dsp:nvSpPr>
      <dsp:spPr>
        <a:xfrm rot="16200000">
          <a:off x="-1977039" y="3497248"/>
          <a:ext cx="5182093" cy="10962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66798" bIns="0" numCol="1" spcCol="1270" anchor="t" anchorCtr="0">
          <a:noAutofit/>
        </a:bodyPr>
        <a:lstStyle/>
        <a:p>
          <a:pPr lvl="0" algn="r" defTabSz="2400300">
            <a:lnSpc>
              <a:spcPct val="90000"/>
            </a:lnSpc>
            <a:spcBef>
              <a:spcPct val="0"/>
            </a:spcBef>
            <a:spcAft>
              <a:spcPct val="35000"/>
            </a:spcAft>
          </a:pPr>
          <a:r>
            <a:rPr lang="kk-KZ" sz="5400" kern="1200" dirty="0" smtClean="0">
              <a:latin typeface="Times New Roman" pitchFamily="18" charset="0"/>
              <a:cs typeface="Times New Roman" pitchFamily="18" charset="0"/>
            </a:rPr>
            <a:t>Ғалымдар</a:t>
          </a:r>
          <a:endParaRPr lang="ru-RU" sz="5400" kern="1200" dirty="0">
            <a:latin typeface="Times New Roman" pitchFamily="18" charset="0"/>
            <a:cs typeface="Times New Roman" pitchFamily="18" charset="0"/>
          </a:endParaRPr>
        </a:p>
      </dsp:txBody>
      <dsp:txXfrm>
        <a:off x="-1977039" y="3497248"/>
        <a:ext cx="5182093" cy="1096212"/>
      </dsp:txXfrm>
    </dsp:sp>
    <dsp:sp modelId="{1E5AFADB-2975-4504-B772-2B2336743C8B}">
      <dsp:nvSpPr>
        <dsp:cNvPr id="0" name=""/>
        <dsp:cNvSpPr/>
      </dsp:nvSpPr>
      <dsp:spPr>
        <a:xfrm>
          <a:off x="1162113" y="1584404"/>
          <a:ext cx="6958751" cy="4921900"/>
        </a:xfrm>
        <a:prstGeom prst="rect">
          <a:avLst/>
        </a:prstGeom>
        <a:noFill/>
        <a:ln>
          <a:noFill/>
        </a:ln>
        <a:effectLst>
          <a:glow rad="101500">
            <a:schemeClr val="accent3">
              <a:hueOff val="0"/>
              <a:satOff val="0"/>
              <a:lumOff val="0"/>
              <a:alphaOff val="0"/>
              <a:alpha val="42000"/>
              <a:satMod val="120000"/>
            </a:schemeClr>
          </a:glow>
        </a:effectLst>
        <a:scene3d>
          <a:camera prst="orthographicFront" fov="0">
            <a:rot lat="0" lon="0" rev="0"/>
          </a:camera>
          <a:lightRig rig="glow" dir="t">
            <a:rot lat="0" lon="0" rev="4800000"/>
          </a:lightRig>
        </a:scene3d>
        <a:sp3d prstMaterial="powder">
          <a:bevelT w="50800" h="50800"/>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966798" rIns="142240" bIns="142240" numCol="1" spcCol="1270" anchor="t" anchorCtr="0">
          <a:noAutofit/>
        </a:bodyPr>
        <a:lstStyle/>
        <a:p>
          <a:pPr marL="228600" lvl="1" indent="-228600" algn="l" defTabSz="889000">
            <a:lnSpc>
              <a:spcPct val="90000"/>
            </a:lnSpc>
            <a:spcBef>
              <a:spcPct val="0"/>
            </a:spcBef>
            <a:spcAft>
              <a:spcPct val="15000"/>
            </a:spcAft>
            <a:buChar char="••"/>
          </a:pPr>
          <a:r>
            <a:rPr lang="ru-RU" sz="2000" kern="1200" dirty="0" smtClean="0">
              <a:solidFill>
                <a:srgbClr val="002060"/>
              </a:solidFill>
              <a:latin typeface="Times New Roman" pitchFamily="18" charset="0"/>
              <a:cs typeface="Times New Roman" pitchFamily="18" charset="0"/>
            </a:rPr>
            <a:t>Тұлғаның анықтамасы</a:t>
          </a:r>
          <a:endParaRPr lang="ru-RU" sz="2000" kern="1200" dirty="0">
            <a:solidFill>
              <a:srgbClr val="002060"/>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ru-RU" sz="2000" kern="1200" dirty="0" smtClean="0">
              <a:solidFill>
                <a:srgbClr val="002060"/>
              </a:solidFill>
              <a:latin typeface="Times New Roman" pitchFamily="18" charset="0"/>
              <a:cs typeface="Times New Roman" pitchFamily="18" charset="0"/>
            </a:rPr>
            <a:t>сияқты оның құрылымдарында да біртұтас көзқарастар жоқ. Л.С. Выготский</a:t>
          </a:r>
          <a:endParaRPr lang="ru-RU" sz="2000" kern="1200" dirty="0">
            <a:solidFill>
              <a:srgbClr val="002060"/>
            </a:solidFill>
            <a:latin typeface="Times New Roman" pitchFamily="18" charset="0"/>
            <a:cs typeface="Times New Roman" pitchFamily="18" charset="0"/>
          </a:endParaRPr>
        </a:p>
        <a:p>
          <a:pPr marL="228600" lvl="1" indent="-228600" algn="l" defTabSz="889000">
            <a:lnSpc>
              <a:spcPct val="90000"/>
            </a:lnSpc>
            <a:spcBef>
              <a:spcPct val="0"/>
            </a:spcBef>
            <a:spcAft>
              <a:spcPct val="15000"/>
            </a:spcAft>
            <a:buChar char="••"/>
          </a:pPr>
          <a:r>
            <a:rPr lang="ru-RU" sz="2000" kern="1200" dirty="0" smtClean="0">
              <a:solidFill>
                <a:srgbClr val="002060"/>
              </a:solidFill>
              <a:latin typeface="Times New Roman" pitchFamily="18" charset="0"/>
              <a:cs typeface="Times New Roman" pitchFamily="18" charset="0"/>
            </a:rPr>
            <a:t>алғаш рет психикалық қызметтерді жоғары - мәдени және тӛменгі - табиғи деп бөлінуін ұсынды. Л.С. Выготский құрылымының негізінде, тұлғаның - өзегі -оның бағыттылығы деп атады. Бұл кӛзқарас зерттеушілердің көпшілігіне негіз болып қаланды (С.Л. Рубинштейн, Л.И. Божович, А.Н. Леонтьев, М. 3.Неймарк, және т.б.). Алайда, көптеген авторлар тұлға бағыттылығының мазмұнын (мотивтер мен қажеттіліктер, қызығулар, бағдар және т.б.) түрліше қарастырады.</a:t>
          </a:r>
          <a:endParaRPr lang="ru-RU" sz="2000" kern="1200" dirty="0">
            <a:solidFill>
              <a:srgbClr val="002060"/>
            </a:solidFill>
            <a:latin typeface="Times New Roman" pitchFamily="18" charset="0"/>
            <a:cs typeface="Times New Roman" pitchFamily="18" charset="0"/>
          </a:endParaRPr>
        </a:p>
      </dsp:txBody>
      <dsp:txXfrm>
        <a:off x="1162113" y="1584404"/>
        <a:ext cx="6958751" cy="4921900"/>
      </dsp:txXfrm>
    </dsp:sp>
    <dsp:sp modelId="{914831CC-4026-4611-A288-10C7137BC8C6}">
      <dsp:nvSpPr>
        <dsp:cNvPr id="0" name=""/>
        <dsp:cNvSpPr/>
      </dsp:nvSpPr>
      <dsp:spPr>
        <a:xfrm>
          <a:off x="65901" y="7308"/>
          <a:ext cx="2192424" cy="2192424"/>
        </a:xfrm>
        <a:prstGeom prst="rect">
          <a:avLst/>
        </a:prstGeom>
        <a:solidFill>
          <a:srgbClr val="FFFF00"/>
        </a:solidFill>
        <a:ln>
          <a:noFill/>
        </a:ln>
        <a:effectLst>
          <a:glow rad="101500">
            <a:schemeClr val="accent3">
              <a:tint val="50000"/>
              <a:hueOff val="0"/>
              <a:satOff val="0"/>
              <a:lumOff val="0"/>
              <a:alphaOff val="0"/>
              <a:alpha val="42000"/>
              <a:satMod val="120000"/>
            </a:schemeClr>
          </a:glow>
        </a:effectLst>
        <a:scene3d>
          <a:camera prst="orthographicFront" fov="0">
            <a:rot lat="0" lon="0" rev="0"/>
          </a:camera>
          <a:lightRig rig="glow" dir="t">
            <a:rot lat="0" lon="0" rev="4800000"/>
          </a:lightRig>
        </a:scene3d>
        <a:sp3d prstMaterial="powder">
          <a:bevelT w="50800" h="50800"/>
          <a:contourClr>
            <a:schemeClr val="accent3">
              <a:tint val="50000"/>
              <a:hueOff val="0"/>
              <a:satOff val="0"/>
              <a:lumOff val="0"/>
              <a:alphaOff val="0"/>
            </a:schemeClr>
          </a:contourClr>
        </a:sp3d>
      </dsp:spPr>
      <dsp:style>
        <a:lnRef idx="0">
          <a:scrgbClr r="0" g="0" b="0"/>
        </a:lnRef>
        <a:fillRef idx="1">
          <a:scrgbClr r="0" g="0" b="0"/>
        </a:fillRef>
        <a:effectRef idx="3">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F88B5-6D38-4F13-A4A0-47155863C278}">
      <dsp:nvSpPr>
        <dsp:cNvPr id="0" name=""/>
        <dsp:cNvSpPr/>
      </dsp:nvSpPr>
      <dsp:spPr>
        <a:xfrm>
          <a:off x="539625" y="37828"/>
          <a:ext cx="7707590" cy="6782343"/>
        </a:xfrm>
        <a:prstGeom prst="ellipse">
          <a:avLst/>
        </a:prstGeom>
        <a:gradFill rotWithShape="0">
          <a:gsLst>
            <a:gs pos="0">
              <a:schemeClr val="accent1">
                <a:hueOff val="0"/>
                <a:satOff val="0"/>
                <a:lumOff val="0"/>
                <a:alphaOff val="0"/>
                <a:tint val="48000"/>
                <a:satMod val="138000"/>
              </a:schemeClr>
            </a:gs>
            <a:gs pos="25000">
              <a:schemeClr val="accent1">
                <a:hueOff val="0"/>
                <a:satOff val="0"/>
                <a:lumOff val="0"/>
                <a:alphaOff val="0"/>
                <a:tint val="85000"/>
              </a:schemeClr>
            </a:gs>
            <a:gs pos="40000">
              <a:schemeClr val="accent1">
                <a:hueOff val="0"/>
                <a:satOff val="0"/>
                <a:lumOff val="0"/>
                <a:alphaOff val="0"/>
                <a:tint val="92000"/>
              </a:schemeClr>
            </a:gs>
            <a:gs pos="50000">
              <a:schemeClr val="accent1">
                <a:hueOff val="0"/>
                <a:satOff val="0"/>
                <a:lumOff val="0"/>
                <a:alphaOff val="0"/>
                <a:tint val="93000"/>
              </a:schemeClr>
            </a:gs>
            <a:gs pos="60000">
              <a:schemeClr val="accent1">
                <a:hueOff val="0"/>
                <a:satOff val="0"/>
                <a:lumOff val="0"/>
                <a:alphaOff val="0"/>
                <a:tint val="92000"/>
              </a:schemeClr>
            </a:gs>
            <a:gs pos="75000">
              <a:schemeClr val="accent1">
                <a:hueOff val="0"/>
                <a:satOff val="0"/>
                <a:lumOff val="0"/>
                <a:alphaOff val="0"/>
                <a:tint val="83000"/>
                <a:satMod val="108000"/>
              </a:schemeClr>
            </a:gs>
            <a:gs pos="100000">
              <a:schemeClr val="accent1">
                <a:hueOff val="0"/>
                <a:satOff val="0"/>
                <a:lumOff val="0"/>
                <a:alphaOff val="0"/>
                <a:tint val="48000"/>
                <a:satMod val="150000"/>
              </a:schemeClr>
            </a:gs>
          </a:gsLst>
          <a:lin ang="5400000" scaled="0"/>
        </a:gradFill>
        <a:ln>
          <a:noFill/>
        </a:ln>
        <a:effectLst>
          <a:glow rad="63500">
            <a:schemeClr val="accent1">
              <a:hueOff val="0"/>
              <a:satOff val="0"/>
              <a:lumOff val="0"/>
              <a:alphaOff val="0"/>
              <a:alpha val="45000"/>
              <a:satMod val="12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kern="1200" dirty="0" smtClean="0">
              <a:solidFill>
                <a:srgbClr val="002060"/>
              </a:solidFill>
              <a:latin typeface="Times New Roman" pitchFamily="18" charset="0"/>
              <a:cs typeface="Times New Roman" pitchFamily="18" charset="0"/>
            </a:rPr>
            <a:t>Л.С.Выготский пікірі бойынша, адамның тұлғасы өзінің енген қарым-қатынастарының кешенді әсерінің нәтижесінде дамиды. Тұлға - бұл қоғамдық-тарихи дамудың жемісі. Адамның қоғамдық қатынастар жүйесінде алатын орны, оның орындайтын іс-әрекеті - бұл оның тұлғасының қалыптасуын анықтайтын жағдайлар. Тұлғаның қалыптасуы биологиялық және әлеуметтік факторларға байланысты екені мәлім. Сонымен қатар тұлғаның дамуында негізгі болып - нақтылы тарихи орта саналады. Оқушылардың тұлғасының дамуы - механизмді құрастыратын көптеген ішкі және сыртқы факторларға тәуелді болып келеді. Л.С. Выготскийдің: "баланың психикасы әлеуметтік табиғатқа...", - деген пікірі осыған негізделеді. Л.С. Выготскийдің айтуы бойынша, баланың тұлғалық дамуы - оның дамуындағы әлеуметтікжағдайлармен байланысты.</a:t>
          </a:r>
          <a:endParaRPr lang="ru-RU" sz="1800" kern="1200" dirty="0">
            <a:solidFill>
              <a:srgbClr val="002060"/>
            </a:solidFill>
            <a:latin typeface="Times New Roman" pitchFamily="18" charset="0"/>
            <a:cs typeface="Times New Roman" pitchFamily="18" charset="0"/>
          </a:endParaRPr>
        </a:p>
      </dsp:txBody>
      <dsp:txXfrm>
        <a:off x="1668375" y="1031079"/>
        <a:ext cx="5450090" cy="47958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C6B5D-EFCE-472B-9526-5592C513DE24}">
      <dsp:nvSpPr>
        <dsp:cNvPr id="0" name=""/>
        <dsp:cNvSpPr/>
      </dsp:nvSpPr>
      <dsp:spPr>
        <a:xfrm>
          <a:off x="0" y="185523"/>
          <a:ext cx="8258204" cy="1746815"/>
        </a:xfrm>
        <a:prstGeom prst="rect">
          <a:avLst/>
        </a:prstGeom>
        <a:solidFill>
          <a:srgbClr val="00B05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kk-KZ" sz="3600" kern="1200" dirty="0" smtClean="0">
              <a:latin typeface="Times New Roman" pitchFamily="18" charset="0"/>
              <a:cs typeface="Times New Roman" pitchFamily="18" charset="0"/>
            </a:rPr>
            <a:t>Белсенді тұлға</a:t>
          </a:r>
          <a:endParaRPr lang="ru-RU" sz="3600" kern="1200" dirty="0">
            <a:latin typeface="Times New Roman" pitchFamily="18" charset="0"/>
            <a:cs typeface="Times New Roman" pitchFamily="18" charset="0"/>
          </a:endParaRPr>
        </a:p>
      </dsp:txBody>
      <dsp:txXfrm>
        <a:off x="0" y="185523"/>
        <a:ext cx="8258204" cy="1746815"/>
      </dsp:txXfrm>
    </dsp:sp>
    <dsp:sp modelId="{BFFE5F2D-7031-4066-8ED2-7443CF274A7B}">
      <dsp:nvSpPr>
        <dsp:cNvPr id="0" name=""/>
        <dsp:cNvSpPr/>
      </dsp:nvSpPr>
      <dsp:spPr>
        <a:xfrm>
          <a:off x="0" y="1500912"/>
          <a:ext cx="8258204" cy="474336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Б.Г. Ананвев, А.Н. Леонтьев өз еңбектерінде объективті өмірді бейнелеу процесінде, белсенді тұлға - қоршаған әлеуметтік өмір танымы, сана сезімімен бірлестікте іске енетін тұтастай субъект ретінде көрініс береді деп баяндалады.Сонымен қатар, Б.Г.Ананьев тұлға құрылымының жан-жақты зерттелуін өз еңбектерінде сипаттаған. Ол тұлғаның процестерін, күйлерін, қасиеттерін психофизиологиялық функциялармен және тұлғаның бағдары мен қажеттіліктері кіретін мінез-құлықтың жалпы мотивациясымен толықтырады.А.Н.Леонтьевтің пікірі бойынша, тұлға - бұл адам өмірінің қоғамда туылуының ерекше түрінің психологиялық тұрғыда құрылуы. Әр түрлі іс-әрекеттің бірлесе бағынуы - онтогенезде тұлғаның қалыптасу негізін құрайды.Тұлғаның жүйелі қасиет ретінде пайда болуы - индивид басқа индивидтермен біріккен іс-әрекетінде, ақиқатты өзгертіп соның арқасында өзінде өзгертіп,тұлға дәрежесіне жетеді. Индивидтің тұлғасы бағыттылықпен бейнеленеді, яғни үстем болып табылатын адамның қажетті көрініс беретін мотивтер -қызығушылықтар, сенімдер, дүниетаным және т.б. жүйелермен бейнеленеді.</a:t>
          </a:r>
          <a:endParaRPr lang="ru-RU" sz="1800" kern="1200" dirty="0"/>
        </a:p>
      </dsp:txBody>
      <dsp:txXfrm>
        <a:off x="0" y="1500912"/>
        <a:ext cx="8258204" cy="4743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692E8750-EA8B-4F82-88DC-AF405A1066F3}" type="datetimeFigureOut">
              <a:rPr lang="ru-RU" smtClean="0"/>
              <a:pPr/>
              <a:t>20.01.2021</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59E7B05-AE35-4422-AB79-B00E8A01F745}"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92E8750-EA8B-4F82-88DC-AF405A1066F3}" type="datetimeFigureOut">
              <a:rPr lang="ru-RU" smtClean="0"/>
              <a:pPr/>
              <a:t>20.01.2021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59E7B05-AE35-4422-AB79-B00E8A01F7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92E8750-EA8B-4F82-88DC-AF405A1066F3}" type="datetimeFigureOut">
              <a:rPr lang="ru-RU" smtClean="0"/>
              <a:pPr/>
              <a:t>20.01.2021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59E7B05-AE35-4422-AB79-B00E8A01F7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692E8750-EA8B-4F82-88DC-AF405A1066F3}" type="datetimeFigureOut">
              <a:rPr lang="ru-RU" smtClean="0"/>
              <a:pPr/>
              <a:t>20.01.2021</a:t>
            </a:fld>
            <a:endParaRPr lang="ru-RU" dirty="0"/>
          </a:p>
        </p:txBody>
      </p:sp>
      <p:sp>
        <p:nvSpPr>
          <p:cNvPr id="9" name="Номер слайда 8"/>
          <p:cNvSpPr>
            <a:spLocks noGrp="1"/>
          </p:cNvSpPr>
          <p:nvPr>
            <p:ph type="sldNum" sz="quarter" idx="15"/>
          </p:nvPr>
        </p:nvSpPr>
        <p:spPr/>
        <p:txBody>
          <a:bodyPr rtlCol="0"/>
          <a:lstStyle/>
          <a:p>
            <a:fld id="{859E7B05-AE35-4422-AB79-B00E8A01F745}"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92E8750-EA8B-4F82-88DC-AF405A1066F3}" type="datetimeFigureOut">
              <a:rPr lang="ru-RU" smtClean="0"/>
              <a:pPr/>
              <a:t>20.01.2021</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859E7B05-AE35-4422-AB79-B00E8A01F745}"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92E8750-EA8B-4F82-88DC-AF405A1066F3}" type="datetimeFigureOut">
              <a:rPr lang="ru-RU" smtClean="0"/>
              <a:pPr/>
              <a:t>20.01.2021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59E7B05-AE35-4422-AB79-B00E8A01F745}"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92E8750-EA8B-4F82-88DC-AF405A1066F3}" type="datetimeFigureOut">
              <a:rPr lang="ru-RU" smtClean="0"/>
              <a:pPr/>
              <a:t>20.01.2021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859E7B05-AE35-4422-AB79-B00E8A01F745}"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692E8750-EA8B-4F82-88DC-AF405A1066F3}" type="datetimeFigureOut">
              <a:rPr lang="ru-RU" smtClean="0"/>
              <a:pPr/>
              <a:t>20.01.2021</a:t>
            </a:fld>
            <a:endParaRPr lang="ru-RU" dirty="0"/>
          </a:p>
        </p:txBody>
      </p:sp>
      <p:sp>
        <p:nvSpPr>
          <p:cNvPr id="7" name="Номер слайда 6"/>
          <p:cNvSpPr>
            <a:spLocks noGrp="1"/>
          </p:cNvSpPr>
          <p:nvPr>
            <p:ph type="sldNum" sz="quarter" idx="11"/>
          </p:nvPr>
        </p:nvSpPr>
        <p:spPr/>
        <p:txBody>
          <a:bodyPr rtlCol="0"/>
          <a:lstStyle/>
          <a:p>
            <a:fld id="{859E7B05-AE35-4422-AB79-B00E8A01F745}"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92E8750-EA8B-4F82-88DC-AF405A1066F3}" type="datetimeFigureOut">
              <a:rPr lang="ru-RU" smtClean="0"/>
              <a:pPr/>
              <a:t>20.01.2021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859E7B05-AE35-4422-AB79-B00E8A01F7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692E8750-EA8B-4F82-88DC-AF405A1066F3}" type="datetimeFigureOut">
              <a:rPr lang="ru-RU" smtClean="0"/>
              <a:pPr/>
              <a:t>20.01.2021</a:t>
            </a:fld>
            <a:endParaRPr lang="ru-RU" dirty="0"/>
          </a:p>
        </p:txBody>
      </p:sp>
      <p:sp>
        <p:nvSpPr>
          <p:cNvPr id="22" name="Номер слайда 21"/>
          <p:cNvSpPr>
            <a:spLocks noGrp="1"/>
          </p:cNvSpPr>
          <p:nvPr>
            <p:ph type="sldNum" sz="quarter" idx="15"/>
          </p:nvPr>
        </p:nvSpPr>
        <p:spPr/>
        <p:txBody>
          <a:bodyPr rtlCol="0"/>
          <a:lstStyle/>
          <a:p>
            <a:fld id="{859E7B05-AE35-4422-AB79-B00E8A01F745}"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692E8750-EA8B-4F82-88DC-AF405A1066F3}" type="datetimeFigureOut">
              <a:rPr lang="ru-RU" smtClean="0"/>
              <a:pPr/>
              <a:t>20.01.2021</a:t>
            </a:fld>
            <a:endParaRPr lang="ru-RU" dirty="0"/>
          </a:p>
        </p:txBody>
      </p:sp>
      <p:sp>
        <p:nvSpPr>
          <p:cNvPr id="18" name="Номер слайда 17"/>
          <p:cNvSpPr>
            <a:spLocks noGrp="1"/>
          </p:cNvSpPr>
          <p:nvPr>
            <p:ph type="sldNum" sz="quarter" idx="11"/>
          </p:nvPr>
        </p:nvSpPr>
        <p:spPr/>
        <p:txBody>
          <a:bodyPr rtlCol="0"/>
          <a:lstStyle/>
          <a:p>
            <a:fld id="{859E7B05-AE35-4422-AB79-B00E8A01F745}"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2E8750-EA8B-4F82-88DC-AF405A1066F3}" type="datetimeFigureOut">
              <a:rPr lang="ru-RU" smtClean="0"/>
              <a:pPr/>
              <a:t>20.01.2021</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9E7B05-AE35-4422-AB79-B00E8A01F745}"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25000">
              <a:srgbClr val="FF6633"/>
            </a:gs>
            <a:gs pos="50000">
              <a:srgbClr val="FFFF00"/>
            </a:gs>
            <a:gs pos="75000">
              <a:srgbClr val="01A78F"/>
            </a:gs>
            <a:gs pos="100000">
              <a:srgbClr val="3366FF"/>
            </a:gs>
          </a:gsLst>
          <a:lin ang="5400000" scaled="0"/>
        </a:gradFill>
        <a:effectLst/>
      </p:bgPr>
    </p:bg>
    <p:spTree>
      <p:nvGrpSpPr>
        <p:cNvPr id="1" name=""/>
        <p:cNvGrpSpPr/>
        <p:nvPr/>
      </p:nvGrpSpPr>
      <p:grpSpPr>
        <a:xfrm>
          <a:off x="0" y="0"/>
          <a:ext cx="0" cy="0"/>
          <a:chOff x="0" y="0"/>
          <a:chExt cx="0" cy="0"/>
        </a:xfrm>
      </p:grpSpPr>
      <p:sp>
        <p:nvSpPr>
          <p:cNvPr id="4" name="Прямоугольник 3"/>
          <p:cNvSpPr/>
          <p:nvPr/>
        </p:nvSpPr>
        <p:spPr>
          <a:xfrm>
            <a:off x="1000100" y="785794"/>
            <a:ext cx="7786742" cy="2554545"/>
          </a:xfrm>
          <a:prstGeom prst="rect">
            <a:avLst/>
          </a:prstGeom>
          <a:noFill/>
        </p:spPr>
        <p:txBody>
          <a:bodyPr wrap="square" lIns="91440" tIns="45720" rIns="91440" bIns="45720">
            <a:spAutoFit/>
          </a:bodyPr>
          <a:lstStyle/>
          <a:p>
            <a:pPr algn="ctr"/>
            <a:r>
              <a:rPr lang="kk-KZ" sz="8000" b="1" spc="300" dirty="0" smtClean="0">
                <a:ln w="11430" cmpd="sng">
                  <a:solidFill>
                    <a:schemeClr val="accent1">
                      <a:tint val="10000"/>
                    </a:schemeClr>
                  </a:solidFill>
                  <a:prstDash val="solid"/>
                  <a:miter lim="800000"/>
                </a:ln>
                <a:solidFill>
                  <a:schemeClr val="accent3">
                    <a:lumMod val="75000"/>
                  </a:schemeClr>
                </a:solidFill>
                <a:effectLst>
                  <a:glow rad="45500">
                    <a:schemeClr val="accent1">
                      <a:satMod val="220000"/>
                      <a:alpha val="35000"/>
                    </a:schemeClr>
                  </a:glow>
                </a:effectLst>
                <a:latin typeface="Times New Roman" pitchFamily="18" charset="0"/>
                <a:cs typeface="Times New Roman" pitchFamily="18" charset="0"/>
              </a:rPr>
              <a:t>Тұлға психологиясы</a:t>
            </a:r>
            <a:endParaRPr lang="kk-KZ" sz="8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142844" y="0"/>
          <a:ext cx="857256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50000">
              <a:schemeClr val="accent5">
                <a:lumMod val="60000"/>
                <a:lumOff val="40000"/>
              </a:schemeClr>
            </a:gs>
            <a:gs pos="100000">
              <a:schemeClr val="accent4"/>
            </a:gs>
          </a:gsLst>
          <a:lin ang="5400000" scaled="0"/>
        </a:gradFill>
        <a:effectLst/>
      </p:bgPr>
    </p:bg>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28596" y="428604"/>
          <a:ext cx="8001056" cy="60452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6">
                <a:lumMod val="20000"/>
                <a:lumOff val="80000"/>
              </a:schemeClr>
            </a:gs>
            <a:gs pos="100000">
              <a:schemeClr val="accent2">
                <a:lumMod val="75000"/>
              </a:schemeClr>
            </a:gs>
          </a:gsLst>
          <a:lin ang="5400000" scaled="0"/>
        </a:gradFill>
        <a:effectLst/>
      </p:bgPr>
    </p:bg>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sz="quarter" idx="1"/>
          </p:nvPr>
        </p:nvGraphicFramePr>
        <p:xfrm>
          <a:off x="457200" y="357166"/>
          <a:ext cx="8186766" cy="6116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graphicFrame>
        <p:nvGraphicFramePr>
          <p:cNvPr id="5" name="Схема 4"/>
          <p:cNvGraphicFramePr/>
          <p:nvPr/>
        </p:nvGraphicFramePr>
        <p:xfrm>
          <a:off x="214282" y="571480"/>
          <a:ext cx="8691634"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214290"/>
          <a:ext cx="8186766"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0" y="0"/>
          <a:ext cx="878684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457200" y="0"/>
          <a:ext cx="8258204" cy="6473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sz="quarter" idx="1"/>
          </p:nvPr>
        </p:nvGraphicFramePr>
        <p:xfrm>
          <a:off x="285720" y="0"/>
          <a:ext cx="8429684" cy="6473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258</TotalTime>
  <Words>295</Words>
  <Application>Microsoft Office PowerPoint</Application>
  <PresentationFormat>Экран (4:3)</PresentationFormat>
  <Paragraphs>23</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Century Schoolbook</vt:lpstr>
      <vt:lpstr>Times New Roman</vt:lpstr>
      <vt:lpstr>Wingdings</vt:lpstr>
      <vt:lpstr>Wingdings 2</vt:lpstr>
      <vt:lpstr>Эркер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samsung</dc:creator>
  <cp:lastModifiedBy>user</cp:lastModifiedBy>
  <cp:revision>21</cp:revision>
  <dcterms:created xsi:type="dcterms:W3CDTF">2013-09-28T10:49:05Z</dcterms:created>
  <dcterms:modified xsi:type="dcterms:W3CDTF">2021-01-20T11:20:18Z</dcterms:modified>
</cp:coreProperties>
</file>